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96fa1542fae84d81" Type="http://schemas.microsoft.com/office/2007/relationships/ui/extensibility" Target="customUI/customUI14.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7" r:id="rId5"/>
    <p:sldId id="258" r:id="rId6"/>
    <p:sldId id="260" r:id="rId7"/>
    <p:sldId id="261" r:id="rId8"/>
    <p:sldId id="278" r:id="rId9"/>
    <p:sldId id="279" r:id="rId10"/>
    <p:sldId id="263" r:id="rId11"/>
    <p:sldId id="281" r:id="rId12"/>
    <p:sldId id="282" r:id="rId13"/>
    <p:sldId id="264" r:id="rId14"/>
    <p:sldId id="285" r:id="rId15"/>
    <p:sldId id="294" r:id="rId16"/>
    <p:sldId id="286" r:id="rId17"/>
    <p:sldId id="284" r:id="rId18"/>
    <p:sldId id="292" r:id="rId19"/>
    <p:sldId id="295" r:id="rId20"/>
    <p:sldId id="287" r:id="rId21"/>
    <p:sldId id="296" r:id="rId22"/>
    <p:sldId id="288" r:id="rId23"/>
    <p:sldId id="291" r:id="rId24"/>
    <p:sldId id="283" r:id="rId25"/>
    <p:sldId id="297" r:id="rId26"/>
    <p:sldId id="265" r:id="rId27"/>
    <p:sldId id="289" r:id="rId28"/>
    <p:sldId id="268" r:id="rId29"/>
    <p:sldId id="269" r:id="rId30"/>
    <p:sldId id="293" r:id="rId31"/>
    <p:sldId id="298" r:id="rId32"/>
    <p:sldId id="270" r:id="rId33"/>
    <p:sldId id="266" r:id="rId3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CF9F87-4F82-45C5-833F-81648D8D86DA}" v="1" dt="2026-04-20T11:38:01.6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4" d="100"/>
          <a:sy n="124" d="100"/>
        </p:scale>
        <p:origin x="1626" y="102"/>
      </p:cViewPr>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82574681300341"/>
          <c:y val="8.9932137254623803E-2"/>
          <c:w val="0.32253286076859422"/>
          <c:h val="0.85392822183778194"/>
        </c:manualLayout>
      </c:layout>
      <c:doughnutChart>
        <c:varyColors val="1"/>
        <c:ser>
          <c:idx val="0"/>
          <c:order val="0"/>
          <c:tx>
            <c:strRef>
              <c:f>Sheet1!$B$1</c:f>
              <c:strCache>
                <c:ptCount val="1"/>
                <c:pt idx="0">
                  <c:v>Sales</c:v>
                </c:pt>
              </c:strCache>
            </c:strRef>
          </c:tx>
          <c:spPr>
            <a:solidFill>
              <a:schemeClr val="tx2"/>
            </a:solidFill>
            <a:ln w="57150">
              <a:solidFill>
                <a:schemeClr val="bg1"/>
              </a:solidFill>
            </a:ln>
          </c:spPr>
          <c:dPt>
            <c:idx val="0"/>
            <c:bubble3D val="0"/>
            <c:spPr>
              <a:solidFill>
                <a:schemeClr val="accent1"/>
              </a:solidFill>
              <a:ln w="57150">
                <a:solidFill>
                  <a:schemeClr val="bg1"/>
                </a:solidFill>
              </a:ln>
              <a:effectLst/>
            </c:spPr>
            <c:extLst>
              <c:ext xmlns:c16="http://schemas.microsoft.com/office/drawing/2014/chart" uri="{C3380CC4-5D6E-409C-BE32-E72D297353CC}">
                <c16:uniqueId val="{00000002-830A-4FE9-8A40-5EC01B41CFF4}"/>
              </c:ext>
            </c:extLst>
          </c:dPt>
          <c:dPt>
            <c:idx val="1"/>
            <c:bubble3D val="0"/>
            <c:spPr>
              <a:solidFill>
                <a:schemeClr val="accent2"/>
              </a:solidFill>
              <a:ln w="57150">
                <a:solidFill>
                  <a:schemeClr val="bg1"/>
                </a:solidFill>
              </a:ln>
              <a:effectLst/>
            </c:spPr>
            <c:extLst>
              <c:ext xmlns:c16="http://schemas.microsoft.com/office/drawing/2014/chart" uri="{C3380CC4-5D6E-409C-BE32-E72D297353CC}">
                <c16:uniqueId val="{00000003-830A-4FE9-8A40-5EC01B41CFF4}"/>
              </c:ext>
            </c:extLst>
          </c:dPt>
          <c:dPt>
            <c:idx val="2"/>
            <c:bubble3D val="0"/>
            <c:spPr>
              <a:solidFill>
                <a:schemeClr val="tx2"/>
              </a:solidFill>
              <a:ln w="57150">
                <a:solidFill>
                  <a:schemeClr val="bg1"/>
                </a:solidFill>
              </a:ln>
              <a:effectLst/>
            </c:spPr>
            <c:extLst>
              <c:ext xmlns:c16="http://schemas.microsoft.com/office/drawing/2014/chart" uri="{C3380CC4-5D6E-409C-BE32-E72D297353CC}">
                <c16:uniqueId val="{00000004-830A-4FE9-8A40-5EC01B41CFF4}"/>
              </c:ext>
            </c:extLst>
          </c:dPt>
          <c:dLbls>
            <c:dLbl>
              <c:idx val="0"/>
              <c:layout>
                <c:manualLayout>
                  <c:x val="0.21131175444782618"/>
                  <c:y val="-4.7412084182955394E-2"/>
                </c:manualLayout>
              </c:layout>
              <c:spPr>
                <a:xfrm>
                  <a:off x="6541578" y="191269"/>
                  <a:ext cx="2533586" cy="730758"/>
                </a:xfrm>
                <a:solidFill>
                  <a:prstClr val="white"/>
                </a:solidFill>
                <a:ln w="9525" cap="flat" cmpd="sng" algn="ctr">
                  <a:solidFill>
                    <a:srgbClr val="003399"/>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t" anchorCtr="0">
                  <a:spAutoFit/>
                </a:bodyPr>
                <a:lstStyle/>
                <a:p>
                  <a:pPr algn="l">
                    <a:defRPr sz="1197" b="0" i="0" u="none" strike="noStrike" kern="1200" baseline="0">
                      <a:solidFill>
                        <a:schemeClr val="dk1">
                          <a:lumMod val="65000"/>
                          <a:lumOff val="35000"/>
                        </a:schemeClr>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callout1">
                      <a:avLst>
                        <a:gd name="adj1" fmla="val 33258"/>
                        <a:gd name="adj2" fmla="val -3277"/>
                        <a:gd name="adj3" fmla="val 33916"/>
                        <a:gd name="adj4" fmla="val -28918"/>
                      </a:avLst>
                    </a:prstGeom>
                    <a:noFill/>
                    <a:ln>
                      <a:noFill/>
                    </a:ln>
                  </c15:spPr>
                  <c15:layout>
                    <c:manualLayout>
                      <c:w val="0.23816740188818461"/>
                      <c:h val="0.18187275492581689"/>
                    </c:manualLayout>
                  </c15:layout>
                </c:ext>
                <c:ext xmlns:c16="http://schemas.microsoft.com/office/drawing/2014/chart" uri="{C3380CC4-5D6E-409C-BE32-E72D297353CC}">
                  <c16:uniqueId val="{00000002-830A-4FE9-8A40-5EC01B41CFF4}"/>
                </c:ext>
              </c:extLst>
            </c:dLbl>
            <c:dLbl>
              <c:idx val="1"/>
              <c:layout>
                <c:manualLayout>
                  <c:x val="0.16236383392601325"/>
                  <c:y val="-3.7929667346364312E-2"/>
                </c:manualLayout>
              </c:layout>
              <c:spPr>
                <a:solidFill>
                  <a:prstClr val="white"/>
                </a:solidFill>
                <a:ln w="12700" cap="flat" cmpd="sng" algn="ctr">
                  <a:solidFill>
                    <a:srgbClr val="003399"/>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t" anchorCtr="0">
                  <a:spAutoFit/>
                </a:bodyPr>
                <a:lstStyle/>
                <a:p>
                  <a:pPr algn="l">
                    <a:defRPr sz="1197" b="0" i="0" u="none" strike="noStrike" kern="1200" baseline="0">
                      <a:solidFill>
                        <a:schemeClr val="dk1">
                          <a:lumMod val="65000"/>
                          <a:lumOff val="35000"/>
                        </a:schemeClr>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callout1">
                      <a:avLst>
                        <a:gd name="adj1" fmla="val 45085"/>
                        <a:gd name="adj2" fmla="val -1115"/>
                        <a:gd name="adj3" fmla="val 44907"/>
                        <a:gd name="adj4" fmla="val -59587"/>
                      </a:avLst>
                    </a:prstGeom>
                    <a:noFill/>
                    <a:ln>
                      <a:noFill/>
                    </a:ln>
                  </c15:spPr>
                </c:ext>
                <c:ext xmlns:c16="http://schemas.microsoft.com/office/drawing/2014/chart" uri="{C3380CC4-5D6E-409C-BE32-E72D297353CC}">
                  <c16:uniqueId val="{00000003-830A-4FE9-8A40-5EC01B41CFF4}"/>
                </c:ext>
              </c:extLst>
            </c:dLbl>
            <c:dLbl>
              <c:idx val="2"/>
              <c:layout>
                <c:manualLayout>
                  <c:x val="-0.15400687188570386"/>
                  <c:y val="-0.20545236479280668"/>
                </c:manualLayout>
              </c:layout>
              <c:spPr>
                <a:solidFill>
                  <a:prstClr val="white"/>
                </a:solidFill>
                <a:ln w="9525" cap="flat" cmpd="sng" algn="ctr">
                  <a:solidFill>
                    <a:srgbClr val="003399"/>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0">
                  <a:spAutoFit/>
                </a:bodyPr>
                <a:lstStyle/>
                <a:p>
                  <a:pPr algn="l" rtl="0">
                    <a:defRPr lang="en-US" sz="1600" b="0" i="0" u="none" strike="noStrike" kern="1200" baseline="0">
                      <a:solidFill>
                        <a:schemeClr val="tx2"/>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callout1">
                      <a:avLst>
                        <a:gd name="adj1" fmla="val 47990"/>
                        <a:gd name="adj2" fmla="val 153797"/>
                        <a:gd name="adj3" fmla="val 47226"/>
                        <a:gd name="adj4" fmla="val 98153"/>
                      </a:avLst>
                    </a:prstGeom>
                    <a:noFill/>
                    <a:ln>
                      <a:noFill/>
                    </a:ln>
                  </c15:spPr>
                </c:ext>
                <c:ext xmlns:c16="http://schemas.microsoft.com/office/drawing/2014/chart" uri="{C3380CC4-5D6E-409C-BE32-E72D297353CC}">
                  <c16:uniqueId val="{00000004-830A-4FE9-8A40-5EC01B41CFF4}"/>
                </c:ext>
              </c:extLst>
            </c:dLbl>
            <c:spPr>
              <a:solidFill>
                <a:schemeClr val="lt1"/>
              </a:solidFill>
              <a:ln>
                <a:solidFill>
                  <a:schemeClr val="tx2"/>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de-DE"/>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callout1">
                    <a:avLst/>
                  </a:prstGeom>
                  <a:noFill/>
                  <a:ln>
                    <a:noFill/>
                  </a:ln>
                </c15:spPr>
              </c:ext>
            </c:extLst>
          </c:dLbls>
          <c:cat>
            <c:strRef>
              <c:f>Sheet1!$A$2:$A$4</c:f>
              <c:strCache>
                <c:ptCount val="3"/>
                <c:pt idx="0">
                  <c:v>Nationale Kofinanzierung</c:v>
                </c:pt>
                <c:pt idx="1">
                  <c:v>EU (EFRE)</c:v>
                </c:pt>
                <c:pt idx="2">
                  <c:v>Eigenbeitrag</c:v>
                </c:pt>
              </c:strCache>
            </c:strRef>
          </c:cat>
          <c:val>
            <c:numRef>
              <c:f>Sheet1!$B$2:$B$4</c:f>
              <c:numCache>
                <c:formatCode>General</c:formatCode>
                <c:ptCount val="3"/>
                <c:pt idx="0">
                  <c:v>15</c:v>
                </c:pt>
                <c:pt idx="1">
                  <c:v>35</c:v>
                </c:pt>
                <c:pt idx="2">
                  <c:v>50</c:v>
                </c:pt>
              </c:numCache>
            </c:numRef>
          </c:val>
          <c:extLst>
            <c:ext xmlns:c16="http://schemas.microsoft.com/office/drawing/2014/chart" uri="{C3380CC4-5D6E-409C-BE32-E72D297353CC}">
              <c16:uniqueId val="{00000000-830A-4FE9-8A40-5EC01B41CFF4}"/>
            </c:ext>
          </c:extLst>
        </c:ser>
        <c:dLbls>
          <c:showLegendKey val="0"/>
          <c:showVal val="0"/>
          <c:showCatName val="0"/>
          <c:showSerName val="0"/>
          <c:showPercent val="0"/>
          <c:showBubbleSize val="0"/>
          <c:showLeaderLines val="0"/>
        </c:dLbls>
        <c:firstSliceAng val="0"/>
        <c:holeSize val="63"/>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D81B40-88AE-4330-AD9B-CA4AD10BD585}" type="datetimeFigureOut">
              <a:rPr lang="nl-NL" smtClean="0"/>
              <a:t>20-4-2026</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2B8CA7-EF87-4440-80A3-B6DDC83D79E7}" type="slidenum">
              <a:rPr lang="nl-NL" smtClean="0"/>
              <a:t>‹Nr.›</a:t>
            </a:fld>
            <a:endParaRPr lang="nl-NL"/>
          </a:p>
        </p:txBody>
      </p:sp>
    </p:spTree>
    <p:extLst>
      <p:ext uri="{BB962C8B-B14F-4D97-AF65-F5344CB8AC3E}">
        <p14:creationId xmlns:p14="http://schemas.microsoft.com/office/powerpoint/2010/main" val="340589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92B8CA7-EF87-4440-80A3-B6DDC83D79E7}" type="slidenum">
              <a:rPr lang="nl-NL" smtClean="0"/>
              <a:t>2</a:t>
            </a:fld>
            <a:endParaRPr lang="nl-NL" dirty="0"/>
          </a:p>
        </p:txBody>
      </p:sp>
    </p:spTree>
    <p:extLst>
      <p:ext uri="{BB962C8B-B14F-4D97-AF65-F5344CB8AC3E}">
        <p14:creationId xmlns:p14="http://schemas.microsoft.com/office/powerpoint/2010/main" val="4233446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de-DE" dirty="0"/>
          </a:p>
          <a:p>
            <a:pPr marL="171450" indent="-171450">
              <a:buFont typeface="Arial" panose="020B0604020202020204" pitchFamily="34" charset="0"/>
              <a:buChar char="•"/>
            </a:pPr>
            <a:endParaRPr lang="de-DE" dirty="0"/>
          </a:p>
        </p:txBody>
      </p:sp>
      <p:sp>
        <p:nvSpPr>
          <p:cNvPr id="4" name="Slide Number Placeholder 3"/>
          <p:cNvSpPr>
            <a:spLocks noGrp="1"/>
          </p:cNvSpPr>
          <p:nvPr>
            <p:ph type="sldNum" sz="quarter" idx="5"/>
          </p:nvPr>
        </p:nvSpPr>
        <p:spPr/>
        <p:txBody>
          <a:bodyPr/>
          <a:lstStyle/>
          <a:p>
            <a:fld id="{E92B8CA7-EF87-4440-80A3-B6DDC83D79E7}" type="slidenum">
              <a:rPr lang="nl-NL" smtClean="0"/>
              <a:t>12</a:t>
            </a:fld>
            <a:endParaRPr lang="nl-NL"/>
          </a:p>
        </p:txBody>
      </p:sp>
    </p:spTree>
    <p:extLst>
      <p:ext uri="{BB962C8B-B14F-4D97-AF65-F5344CB8AC3E}">
        <p14:creationId xmlns:p14="http://schemas.microsoft.com/office/powerpoint/2010/main" val="3958432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92B8CA7-EF87-4440-80A3-B6DDC83D79E7}" type="slidenum">
              <a:rPr lang="nl-NL" smtClean="0"/>
              <a:t>13</a:t>
            </a:fld>
            <a:endParaRPr lang="nl-NL"/>
          </a:p>
        </p:txBody>
      </p:sp>
    </p:spTree>
    <p:extLst>
      <p:ext uri="{BB962C8B-B14F-4D97-AF65-F5344CB8AC3E}">
        <p14:creationId xmlns:p14="http://schemas.microsoft.com/office/powerpoint/2010/main" val="1283442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Slide Number Placeholder 3"/>
          <p:cNvSpPr>
            <a:spLocks noGrp="1"/>
          </p:cNvSpPr>
          <p:nvPr>
            <p:ph type="sldNum" sz="quarter" idx="5"/>
          </p:nvPr>
        </p:nvSpPr>
        <p:spPr/>
        <p:txBody>
          <a:bodyPr/>
          <a:lstStyle/>
          <a:p>
            <a:fld id="{E92B8CA7-EF87-4440-80A3-B6DDC83D79E7}" type="slidenum">
              <a:rPr lang="nl-NL" smtClean="0"/>
              <a:t>16</a:t>
            </a:fld>
            <a:endParaRPr lang="nl-NL"/>
          </a:p>
        </p:txBody>
      </p:sp>
    </p:spTree>
    <p:extLst>
      <p:ext uri="{BB962C8B-B14F-4D97-AF65-F5344CB8AC3E}">
        <p14:creationId xmlns:p14="http://schemas.microsoft.com/office/powerpoint/2010/main" val="4159730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92B8CA7-EF87-4440-80A3-B6DDC83D79E7}" type="slidenum">
              <a:rPr lang="nl-NL" smtClean="0"/>
              <a:t>17</a:t>
            </a:fld>
            <a:endParaRPr lang="nl-NL"/>
          </a:p>
        </p:txBody>
      </p:sp>
    </p:spTree>
    <p:extLst>
      <p:ext uri="{BB962C8B-B14F-4D97-AF65-F5344CB8AC3E}">
        <p14:creationId xmlns:p14="http://schemas.microsoft.com/office/powerpoint/2010/main" val="1043615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92B8CA7-EF87-4440-80A3-B6DDC83D79E7}" type="slidenum">
              <a:rPr lang="nl-NL" smtClean="0"/>
              <a:t>18</a:t>
            </a:fld>
            <a:endParaRPr lang="nl-NL"/>
          </a:p>
        </p:txBody>
      </p:sp>
    </p:spTree>
    <p:extLst>
      <p:ext uri="{BB962C8B-B14F-4D97-AF65-F5344CB8AC3E}">
        <p14:creationId xmlns:p14="http://schemas.microsoft.com/office/powerpoint/2010/main" val="1856578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92B8CA7-EF87-4440-80A3-B6DDC83D79E7}" type="slidenum">
              <a:rPr lang="nl-NL" smtClean="0"/>
              <a:t>19</a:t>
            </a:fld>
            <a:endParaRPr lang="nl-NL"/>
          </a:p>
        </p:txBody>
      </p:sp>
    </p:spTree>
    <p:extLst>
      <p:ext uri="{BB962C8B-B14F-4D97-AF65-F5344CB8AC3E}">
        <p14:creationId xmlns:p14="http://schemas.microsoft.com/office/powerpoint/2010/main" val="1274889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92B8CA7-EF87-4440-80A3-B6DDC83D79E7}" type="slidenum">
              <a:rPr lang="nl-NL" smtClean="0"/>
              <a:t>20</a:t>
            </a:fld>
            <a:endParaRPr lang="nl-NL"/>
          </a:p>
        </p:txBody>
      </p:sp>
    </p:spTree>
    <p:extLst>
      <p:ext uri="{BB962C8B-B14F-4D97-AF65-F5344CB8AC3E}">
        <p14:creationId xmlns:p14="http://schemas.microsoft.com/office/powerpoint/2010/main" val="1890285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92B8CA7-EF87-4440-80A3-B6DDC83D79E7}" type="slidenum">
              <a:rPr lang="nl-NL" smtClean="0"/>
              <a:t>23</a:t>
            </a:fld>
            <a:endParaRPr lang="nl-NL"/>
          </a:p>
        </p:txBody>
      </p:sp>
    </p:spTree>
    <p:extLst>
      <p:ext uri="{BB962C8B-B14F-4D97-AF65-F5344CB8AC3E}">
        <p14:creationId xmlns:p14="http://schemas.microsoft.com/office/powerpoint/2010/main" val="897661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92B8CA7-EF87-4440-80A3-B6DDC83D79E7}" type="slidenum">
              <a:rPr lang="nl-NL" smtClean="0"/>
              <a:t>24</a:t>
            </a:fld>
            <a:endParaRPr lang="nl-NL"/>
          </a:p>
        </p:txBody>
      </p:sp>
    </p:spTree>
    <p:extLst>
      <p:ext uri="{BB962C8B-B14F-4D97-AF65-F5344CB8AC3E}">
        <p14:creationId xmlns:p14="http://schemas.microsoft.com/office/powerpoint/2010/main" val="4225258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B8CA7-EF87-4440-80A3-B6DDC83D79E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671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92B8CA7-EF87-4440-80A3-B6DDC83D79E7}" type="slidenum">
              <a:rPr lang="nl-NL" smtClean="0"/>
              <a:t>3</a:t>
            </a:fld>
            <a:endParaRPr lang="nl-NL"/>
          </a:p>
        </p:txBody>
      </p:sp>
    </p:spTree>
    <p:extLst>
      <p:ext uri="{BB962C8B-B14F-4D97-AF65-F5344CB8AC3E}">
        <p14:creationId xmlns:p14="http://schemas.microsoft.com/office/powerpoint/2010/main" val="1552932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92B8CA7-EF87-4440-80A3-B6DDC83D79E7}" type="slidenum">
              <a:rPr lang="nl-NL" smtClean="0"/>
              <a:t>26</a:t>
            </a:fld>
            <a:endParaRPr lang="nl-NL"/>
          </a:p>
        </p:txBody>
      </p:sp>
    </p:spTree>
    <p:extLst>
      <p:ext uri="{BB962C8B-B14F-4D97-AF65-F5344CB8AC3E}">
        <p14:creationId xmlns:p14="http://schemas.microsoft.com/office/powerpoint/2010/main" val="1855534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92B8CA7-EF87-4440-80A3-B6DDC83D79E7}" type="slidenum">
              <a:rPr lang="nl-NL" smtClean="0"/>
              <a:t>29</a:t>
            </a:fld>
            <a:endParaRPr lang="nl-NL"/>
          </a:p>
        </p:txBody>
      </p:sp>
    </p:spTree>
    <p:extLst>
      <p:ext uri="{BB962C8B-B14F-4D97-AF65-F5344CB8AC3E}">
        <p14:creationId xmlns:p14="http://schemas.microsoft.com/office/powerpoint/2010/main" val="3895694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92B8CA7-EF87-4440-80A3-B6DDC83D79E7}" type="slidenum">
              <a:rPr lang="nl-NL" smtClean="0"/>
              <a:t>30</a:t>
            </a:fld>
            <a:endParaRPr lang="nl-NL"/>
          </a:p>
        </p:txBody>
      </p:sp>
    </p:spTree>
    <p:extLst>
      <p:ext uri="{BB962C8B-B14F-4D97-AF65-F5344CB8AC3E}">
        <p14:creationId xmlns:p14="http://schemas.microsoft.com/office/powerpoint/2010/main" val="47517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92B8CA7-EF87-4440-80A3-B6DDC83D79E7}" type="slidenum">
              <a:rPr lang="nl-NL" smtClean="0"/>
              <a:t>4</a:t>
            </a:fld>
            <a:endParaRPr lang="nl-NL"/>
          </a:p>
        </p:txBody>
      </p:sp>
    </p:spTree>
    <p:extLst>
      <p:ext uri="{BB962C8B-B14F-4D97-AF65-F5344CB8AC3E}">
        <p14:creationId xmlns:p14="http://schemas.microsoft.com/office/powerpoint/2010/main" val="2543831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92B8CA7-EF87-4440-80A3-B6DDC83D79E7}" type="slidenum">
              <a:rPr lang="nl-NL" smtClean="0"/>
              <a:t>5</a:t>
            </a:fld>
            <a:endParaRPr lang="nl-NL"/>
          </a:p>
        </p:txBody>
      </p:sp>
    </p:spTree>
    <p:extLst>
      <p:ext uri="{BB962C8B-B14F-4D97-AF65-F5344CB8AC3E}">
        <p14:creationId xmlns:p14="http://schemas.microsoft.com/office/powerpoint/2010/main" val="3336121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92B8CA7-EF87-4440-80A3-B6DDC83D79E7}" type="slidenum">
              <a:rPr lang="nl-NL" smtClean="0"/>
              <a:t>6</a:t>
            </a:fld>
            <a:endParaRPr lang="nl-NL"/>
          </a:p>
        </p:txBody>
      </p:sp>
    </p:spTree>
    <p:extLst>
      <p:ext uri="{BB962C8B-B14F-4D97-AF65-F5344CB8AC3E}">
        <p14:creationId xmlns:p14="http://schemas.microsoft.com/office/powerpoint/2010/main" val="1334426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92B8CA7-EF87-4440-80A3-B6DDC83D79E7}" type="slidenum">
              <a:rPr lang="nl-NL" smtClean="0"/>
              <a:t>7</a:t>
            </a:fld>
            <a:endParaRPr lang="nl-NL"/>
          </a:p>
        </p:txBody>
      </p:sp>
    </p:spTree>
    <p:extLst>
      <p:ext uri="{BB962C8B-B14F-4D97-AF65-F5344CB8AC3E}">
        <p14:creationId xmlns:p14="http://schemas.microsoft.com/office/powerpoint/2010/main" val="4264634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92B8CA7-EF87-4440-80A3-B6DDC83D79E7}" type="slidenum">
              <a:rPr lang="nl-NL" smtClean="0"/>
              <a:t>8</a:t>
            </a:fld>
            <a:endParaRPr lang="nl-NL"/>
          </a:p>
        </p:txBody>
      </p:sp>
    </p:spTree>
    <p:extLst>
      <p:ext uri="{BB962C8B-B14F-4D97-AF65-F5344CB8AC3E}">
        <p14:creationId xmlns:p14="http://schemas.microsoft.com/office/powerpoint/2010/main" val="3639229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92B8CA7-EF87-4440-80A3-B6DDC83D79E7}" type="slidenum">
              <a:rPr lang="nl-NL" smtClean="0"/>
              <a:t>10</a:t>
            </a:fld>
            <a:endParaRPr lang="nl-NL"/>
          </a:p>
        </p:txBody>
      </p:sp>
    </p:spTree>
    <p:extLst>
      <p:ext uri="{BB962C8B-B14F-4D97-AF65-F5344CB8AC3E}">
        <p14:creationId xmlns:p14="http://schemas.microsoft.com/office/powerpoint/2010/main" val="689060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92B8CA7-EF87-4440-80A3-B6DDC83D79E7}" type="slidenum">
              <a:rPr lang="nl-NL" smtClean="0"/>
              <a:t>11</a:t>
            </a:fld>
            <a:endParaRPr lang="nl-NL"/>
          </a:p>
        </p:txBody>
      </p:sp>
    </p:spTree>
    <p:extLst>
      <p:ext uri="{BB962C8B-B14F-4D97-AF65-F5344CB8AC3E}">
        <p14:creationId xmlns:p14="http://schemas.microsoft.com/office/powerpoint/2010/main" val="2343895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sv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3.pn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2.png"/><Relationship Id="rId2" Type="http://schemas.openxmlformats.org/officeDocument/2006/relationships/image" Target="../media/image13.svg"/><Relationship Id="rId1" Type="http://schemas.openxmlformats.org/officeDocument/2006/relationships/slideMaster" Target="../slideMasters/slideMaster1.xml"/><Relationship Id="rId6" Type="http://schemas.openxmlformats.org/officeDocument/2006/relationships/image" Target="../media/image17.svg"/><Relationship Id="rId11" Type="http://schemas.openxmlformats.org/officeDocument/2006/relationships/image" Target="../media/image21.png"/><Relationship Id="rId5" Type="http://schemas.openxmlformats.org/officeDocument/2006/relationships/image" Target="../media/image16.svg"/><Relationship Id="rId10" Type="http://schemas.openxmlformats.org/officeDocument/2006/relationships/image" Target="../media/image4.png"/><Relationship Id="rId4" Type="http://schemas.openxmlformats.org/officeDocument/2006/relationships/image" Target="../media/image15.svg"/><Relationship Id="rId9" Type="http://schemas.openxmlformats.org/officeDocument/2006/relationships/image" Target="../media/image20.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E84E8678-C1C4-49A0-BD9A-2515389AB4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731653" cy="5060950"/>
          </a:xfrm>
          <a:prstGeom prst="rect">
            <a:avLst/>
          </a:prstGeom>
        </p:spPr>
      </p:pic>
      <p:sp>
        <p:nvSpPr>
          <p:cNvPr id="7" name="Title 6">
            <a:extLst>
              <a:ext uri="{FF2B5EF4-FFF2-40B4-BE49-F238E27FC236}">
                <a16:creationId xmlns:a16="http://schemas.microsoft.com/office/drawing/2014/main" id="{9E10B62E-4ACC-4032-97B9-6F6ABFA0CB55}"/>
              </a:ext>
            </a:extLst>
          </p:cNvPr>
          <p:cNvSpPr>
            <a:spLocks noGrp="1"/>
          </p:cNvSpPr>
          <p:nvPr>
            <p:ph type="title"/>
          </p:nvPr>
        </p:nvSpPr>
        <p:spPr>
          <a:xfrm>
            <a:off x="622300" y="496888"/>
            <a:ext cx="6394450" cy="2341562"/>
          </a:xfrm>
        </p:spPr>
        <p:txBody>
          <a:bodyPr/>
          <a:lstStyle>
            <a:lvl1pPr>
              <a:defRPr sz="8000">
                <a:solidFill>
                  <a:schemeClr val="tx2"/>
                </a:solidFill>
              </a:defRPr>
            </a:lvl1pPr>
          </a:lstStyle>
          <a:p>
            <a:r>
              <a:rPr lang="de-DE" dirty="0"/>
              <a:t>Click to </a:t>
            </a:r>
            <a:r>
              <a:rPr lang="de-DE" dirty="0" err="1"/>
              <a:t>edit</a:t>
            </a:r>
            <a:r>
              <a:rPr lang="de-DE" dirty="0"/>
              <a:t> Master title style</a:t>
            </a:r>
          </a:p>
        </p:txBody>
      </p:sp>
      <p:sp>
        <p:nvSpPr>
          <p:cNvPr id="8" name="Picture Placeholder 7">
            <a:extLst>
              <a:ext uri="{FF2B5EF4-FFF2-40B4-BE49-F238E27FC236}">
                <a16:creationId xmlns:a16="http://schemas.microsoft.com/office/drawing/2014/main" id="{8F4CD5BC-44F2-4466-B2DD-DC8672AAED38}"/>
              </a:ext>
            </a:extLst>
          </p:cNvPr>
          <p:cNvSpPr>
            <a:spLocks noGrp="1"/>
          </p:cNvSpPr>
          <p:nvPr>
            <p:ph type="pic" sz="quarter" idx="14"/>
          </p:nvPr>
        </p:nvSpPr>
        <p:spPr>
          <a:xfrm>
            <a:off x="6173951" y="-1"/>
            <a:ext cx="6027574" cy="6873240"/>
          </a:xfrm>
          <a:custGeom>
            <a:avLst/>
            <a:gdLst>
              <a:gd name="connsiteX0" fmla="*/ 5715730 w 6027574"/>
              <a:gd name="connsiteY0" fmla="*/ 0 h 6873240"/>
              <a:gd name="connsiteX1" fmla="*/ 6027574 w 6027574"/>
              <a:gd name="connsiteY1" fmla="*/ 0 h 6873240"/>
              <a:gd name="connsiteX2" fmla="*/ 6027574 w 6027574"/>
              <a:gd name="connsiteY2" fmla="*/ 4379909 h 6873240"/>
              <a:gd name="connsiteX3" fmla="*/ 5951674 w 6027574"/>
              <a:gd name="connsiteY3" fmla="*/ 4416472 h 6873240"/>
              <a:gd name="connsiteX4" fmla="*/ 4261944 w 6027574"/>
              <a:gd name="connsiteY4" fmla="*/ 6816658 h 6873240"/>
              <a:gd name="connsiteX5" fmla="*/ 4254754 w 6027574"/>
              <a:gd name="connsiteY5" fmla="*/ 6873240 h 6873240"/>
              <a:gd name="connsiteX6" fmla="*/ 0 w 6027574"/>
              <a:gd name="connsiteY6" fmla="*/ 6873240 h 6873240"/>
              <a:gd name="connsiteX7" fmla="*/ 24689 w 6027574"/>
              <a:gd name="connsiteY7" fmla="*/ 6548555 h 6873240"/>
              <a:gd name="connsiteX8" fmla="*/ 5641075 w 6027574"/>
              <a:gd name="connsiteY8" fmla="*/ 17231 h 687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7574" h="6873240">
                <a:moveTo>
                  <a:pt x="5715730" y="0"/>
                </a:moveTo>
                <a:lnTo>
                  <a:pt x="6027574" y="0"/>
                </a:lnTo>
                <a:lnTo>
                  <a:pt x="6027574" y="4379909"/>
                </a:lnTo>
                <a:lnTo>
                  <a:pt x="5951674" y="4416472"/>
                </a:lnTo>
                <a:cubicBezTo>
                  <a:pt x="5062873" y="4899297"/>
                  <a:pt x="4420586" y="5778403"/>
                  <a:pt x="4261944" y="6816658"/>
                </a:cubicBezTo>
                <a:lnTo>
                  <a:pt x="4254754" y="6873240"/>
                </a:lnTo>
                <a:lnTo>
                  <a:pt x="0" y="6873240"/>
                </a:lnTo>
                <a:lnTo>
                  <a:pt x="24689" y="6548555"/>
                </a:lnTo>
                <a:cubicBezTo>
                  <a:pt x="346440" y="3380328"/>
                  <a:pt x="2629788" y="792000"/>
                  <a:pt x="5641075" y="17231"/>
                </a:cubicBezTo>
                <a:close/>
              </a:path>
            </a:pathLst>
          </a:custGeom>
          <a:solidFill>
            <a:schemeClr val="accent5">
              <a:lumMod val="20000"/>
              <a:lumOff val="80000"/>
            </a:schemeClr>
          </a:solidFill>
        </p:spPr>
        <p:txBody>
          <a:bodyPr wrap="square" anchor="ctr">
            <a:noAutofit/>
          </a:bodyPr>
          <a:lstStyle>
            <a:lvl1pPr algn="r">
              <a:defRPr/>
            </a:lvl1pPr>
          </a:lstStyle>
          <a:p>
            <a:endParaRPr lang="en-GB" dirty="0"/>
          </a:p>
        </p:txBody>
      </p:sp>
      <p:pic>
        <p:nvPicPr>
          <p:cNvPr id="6" name="Graphic 2">
            <a:extLst>
              <a:ext uri="{FF2B5EF4-FFF2-40B4-BE49-F238E27FC236}">
                <a16:creationId xmlns:a16="http://schemas.microsoft.com/office/drawing/2014/main" id="{2106F37A-CAAE-4A50-AF44-BDA4596A4093}"/>
              </a:ext>
            </a:extLst>
          </p:cNvPr>
          <p:cNvPicPr>
            <a:picLocks noChangeAspect="1"/>
          </p:cNvPicPr>
          <p:nvPr userDrawn="1"/>
        </p:nvPicPr>
        <p:blipFill rotWithShape="1">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2759" t="-1268" r="-939" b="-11804"/>
          <a:stretch/>
        </p:blipFill>
        <p:spPr bwMode="auto">
          <a:xfrm>
            <a:off x="-241450" y="5127912"/>
            <a:ext cx="5934232" cy="18496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7311703"/>
      </p:ext>
    </p:extLst>
  </p:cSld>
  <p:clrMapOvr>
    <a:masterClrMapping/>
  </p:clrMapOvr>
  <p:extLst>
    <p:ext uri="{DCECCB84-F9BA-43D5-87BE-67443E8EF086}">
      <p15:sldGuideLst xmlns:p15="http://schemas.microsoft.com/office/powerpoint/2012/main">
        <p15:guide id="1" orient="horz" pos="481" userDrawn="1">
          <p15:clr>
            <a:srgbClr val="FBAE40"/>
          </p15:clr>
        </p15:guide>
        <p15:guide id="2" orient="horz" pos="909" userDrawn="1">
          <p15:clr>
            <a:srgbClr val="FBAE40"/>
          </p15:clr>
        </p15:guide>
        <p15:guide id="3" pos="528" userDrawn="1">
          <p15:clr>
            <a:srgbClr val="FBAE40"/>
          </p15:clr>
        </p15:guide>
        <p15:guide id="4" pos="71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D29A6B31-B120-4FCE-BAA7-E6DC359D5D6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de-DE" dirty="0"/>
          </a:p>
        </p:txBody>
      </p:sp>
      <p:sp>
        <p:nvSpPr>
          <p:cNvPr id="8" name="Title 7">
            <a:extLst>
              <a:ext uri="{FF2B5EF4-FFF2-40B4-BE49-F238E27FC236}">
                <a16:creationId xmlns:a16="http://schemas.microsoft.com/office/drawing/2014/main" id="{7A72BC3D-9154-47A8-815B-8F1EE56F74AF}"/>
              </a:ext>
            </a:extLst>
          </p:cNvPr>
          <p:cNvSpPr>
            <a:spLocks noGrp="1"/>
          </p:cNvSpPr>
          <p:nvPr>
            <p:ph type="title"/>
          </p:nvPr>
        </p:nvSpPr>
        <p:spPr>
          <a:xfrm>
            <a:off x="838200" y="763822"/>
            <a:ext cx="4246984" cy="679284"/>
          </a:xfrm>
        </p:spPr>
        <p:txBody>
          <a:bodyPr/>
          <a:lstStyle/>
          <a:p>
            <a:r>
              <a:rPr lang="de-DE" dirty="0"/>
              <a:t>Click to </a:t>
            </a:r>
            <a:r>
              <a:rPr lang="de-DE" dirty="0" err="1"/>
              <a:t>edit</a:t>
            </a:r>
            <a:r>
              <a:rPr lang="de-DE" dirty="0"/>
              <a:t> Master title style</a:t>
            </a:r>
          </a:p>
        </p:txBody>
      </p:sp>
      <p:sp>
        <p:nvSpPr>
          <p:cNvPr id="10" name="Content Placeholder 9">
            <a:extLst>
              <a:ext uri="{FF2B5EF4-FFF2-40B4-BE49-F238E27FC236}">
                <a16:creationId xmlns:a16="http://schemas.microsoft.com/office/drawing/2014/main" id="{3CCB8CD9-0180-487D-87A0-6C9748B20DFE}"/>
              </a:ext>
            </a:extLst>
          </p:cNvPr>
          <p:cNvSpPr>
            <a:spLocks noGrp="1"/>
          </p:cNvSpPr>
          <p:nvPr>
            <p:ph sz="quarter" idx="13"/>
          </p:nvPr>
        </p:nvSpPr>
        <p:spPr>
          <a:xfrm>
            <a:off x="5183188" y="987425"/>
            <a:ext cx="6169025" cy="4873625"/>
          </a:xfrm>
        </p:spPr>
        <p:txBody>
          <a:bodyPr/>
          <a:lstStyle/>
          <a:p>
            <a:pPr lvl="0"/>
            <a:r>
              <a:rPr lang="de-DE" dirty="0"/>
              <a:t>Click to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a:p>
            <a:pPr lvl="5"/>
            <a:r>
              <a:rPr lang="de-DE" dirty="0"/>
              <a:t>Six</a:t>
            </a:r>
          </a:p>
          <a:p>
            <a:pPr lvl="6"/>
            <a:r>
              <a:rPr lang="de-DE" dirty="0"/>
              <a:t>Seven</a:t>
            </a:r>
          </a:p>
          <a:p>
            <a:pPr lvl="7"/>
            <a:r>
              <a:rPr lang="de-DE" dirty="0"/>
              <a:t>Eight</a:t>
            </a:r>
          </a:p>
          <a:p>
            <a:pPr lvl="8"/>
            <a:r>
              <a:rPr lang="de-DE" dirty="0"/>
              <a:t>Nine</a:t>
            </a:r>
          </a:p>
        </p:txBody>
      </p:sp>
      <p:sp>
        <p:nvSpPr>
          <p:cNvPr id="2" name="Tijdelijke aanduiding voor dianummer 1">
            <a:extLst>
              <a:ext uri="{FF2B5EF4-FFF2-40B4-BE49-F238E27FC236}">
                <a16:creationId xmlns:a16="http://schemas.microsoft.com/office/drawing/2014/main" id="{F1421568-84FD-4F5F-BDF3-F6A9B45843B1}"/>
              </a:ext>
            </a:extLst>
          </p:cNvPr>
          <p:cNvSpPr>
            <a:spLocks noGrp="1"/>
          </p:cNvSpPr>
          <p:nvPr>
            <p:ph type="sldNum" sz="quarter" idx="14"/>
          </p:nvPr>
        </p:nvSpPr>
        <p:spPr/>
        <p:txBody>
          <a:bodyPr/>
          <a:lstStyle/>
          <a:p>
            <a:fld id="{940AF558-241C-4E89-BD38-35133032102F}" type="slidenum">
              <a:rPr lang="de-DE" smtClean="0"/>
              <a:pPr/>
              <a:t>‹Nr.›</a:t>
            </a:fld>
            <a:endParaRPr lang="de-DE" dirty="0"/>
          </a:p>
        </p:txBody>
      </p:sp>
    </p:spTree>
    <p:extLst>
      <p:ext uri="{BB962C8B-B14F-4D97-AF65-F5344CB8AC3E}">
        <p14:creationId xmlns:p14="http://schemas.microsoft.com/office/powerpoint/2010/main" val="850478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7CA06613-655E-46B2-B4DD-5DCE017AADEB}"/>
              </a:ext>
            </a:extLst>
          </p:cNvPr>
          <p:cNvSpPr>
            <a:spLocks noGrp="1"/>
          </p:cNvSpPr>
          <p:nvPr>
            <p:ph type="pic" idx="1"/>
          </p:nvPr>
        </p:nvSpPr>
        <p:spPr>
          <a:xfrm>
            <a:off x="6605982" y="0"/>
            <a:ext cx="5586018"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8" name="Title 7">
            <a:extLst>
              <a:ext uri="{FF2B5EF4-FFF2-40B4-BE49-F238E27FC236}">
                <a16:creationId xmlns:a16="http://schemas.microsoft.com/office/drawing/2014/main" id="{FC4C7C7B-EEE8-4778-B273-99EB6BFDAA69}"/>
              </a:ext>
            </a:extLst>
          </p:cNvPr>
          <p:cNvSpPr>
            <a:spLocks noGrp="1"/>
          </p:cNvSpPr>
          <p:nvPr>
            <p:ph type="title"/>
          </p:nvPr>
        </p:nvSpPr>
        <p:spPr>
          <a:xfrm>
            <a:off x="838200" y="763822"/>
            <a:ext cx="5257800" cy="679284"/>
          </a:xfrm>
        </p:spPr>
        <p:txBody>
          <a:bodyPr/>
          <a:lstStyle/>
          <a:p>
            <a:r>
              <a:rPr lang="de-DE" dirty="0"/>
              <a:t>Click to </a:t>
            </a:r>
            <a:r>
              <a:rPr lang="de-DE" dirty="0" err="1"/>
              <a:t>edit</a:t>
            </a:r>
            <a:r>
              <a:rPr lang="de-DE" dirty="0"/>
              <a:t> Master title</a:t>
            </a:r>
          </a:p>
        </p:txBody>
      </p:sp>
      <p:sp>
        <p:nvSpPr>
          <p:cNvPr id="9" name="Text Placeholder 8">
            <a:extLst>
              <a:ext uri="{FF2B5EF4-FFF2-40B4-BE49-F238E27FC236}">
                <a16:creationId xmlns:a16="http://schemas.microsoft.com/office/drawing/2014/main" id="{76B8D48C-9C52-44B0-B990-9DF1E9BA40DA}"/>
              </a:ext>
            </a:extLst>
          </p:cNvPr>
          <p:cNvSpPr>
            <a:spLocks noGrp="1"/>
          </p:cNvSpPr>
          <p:nvPr>
            <p:ph type="body" sz="quarter" idx="13"/>
          </p:nvPr>
        </p:nvSpPr>
        <p:spPr>
          <a:xfrm>
            <a:off x="715962" y="1936750"/>
            <a:ext cx="5380037" cy="4013200"/>
          </a:xfrm>
        </p:spPr>
        <p:txBody>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de-DE" dirty="0"/>
          </a:p>
        </p:txBody>
      </p:sp>
      <p:sp>
        <p:nvSpPr>
          <p:cNvPr id="18" name="Text Placeholder 17">
            <a:extLst>
              <a:ext uri="{FF2B5EF4-FFF2-40B4-BE49-F238E27FC236}">
                <a16:creationId xmlns:a16="http://schemas.microsoft.com/office/drawing/2014/main" id="{D23F4CD9-4CF3-4B1A-A018-3470DDC6BC24}"/>
              </a:ext>
            </a:extLst>
          </p:cNvPr>
          <p:cNvSpPr>
            <a:spLocks noGrp="1"/>
          </p:cNvSpPr>
          <p:nvPr>
            <p:ph type="body" sz="quarter" idx="14"/>
          </p:nvPr>
        </p:nvSpPr>
        <p:spPr>
          <a:xfrm>
            <a:off x="11324076" y="282198"/>
            <a:ext cx="374400" cy="2772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noFill/>
              </a:defRPr>
            </a:lvl1pPr>
          </a:lstStyle>
          <a:p>
            <a:pPr lvl="0"/>
            <a:endParaRPr lang="de-DE" dirty="0"/>
          </a:p>
        </p:txBody>
      </p:sp>
      <p:sp>
        <p:nvSpPr>
          <p:cNvPr id="2" name="Tijdelijke aanduiding voor dianummer 1">
            <a:extLst>
              <a:ext uri="{FF2B5EF4-FFF2-40B4-BE49-F238E27FC236}">
                <a16:creationId xmlns:a16="http://schemas.microsoft.com/office/drawing/2014/main" id="{FE3FB952-4E2F-4E3B-BAB9-E9DD0363D718}"/>
              </a:ext>
            </a:extLst>
          </p:cNvPr>
          <p:cNvSpPr>
            <a:spLocks noGrp="1"/>
          </p:cNvSpPr>
          <p:nvPr>
            <p:ph type="sldNum" sz="quarter" idx="15"/>
          </p:nvPr>
        </p:nvSpPr>
        <p:spPr/>
        <p:txBody>
          <a:bodyPr/>
          <a:lstStyle/>
          <a:p>
            <a:fld id="{940AF558-241C-4E89-BD38-35133032102F}" type="slidenum">
              <a:rPr lang="de-DE" smtClean="0"/>
              <a:pPr/>
              <a:t>‹Nr.›</a:t>
            </a:fld>
            <a:endParaRPr lang="de-DE" dirty="0"/>
          </a:p>
        </p:txBody>
      </p:sp>
    </p:spTree>
    <p:extLst>
      <p:ext uri="{BB962C8B-B14F-4D97-AF65-F5344CB8AC3E}">
        <p14:creationId xmlns:p14="http://schemas.microsoft.com/office/powerpoint/2010/main" val="1801020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urple">
    <p:spTree>
      <p:nvGrpSpPr>
        <p:cNvPr id="1" name=""/>
        <p:cNvGrpSpPr/>
        <p:nvPr/>
      </p:nvGrpSpPr>
      <p:grpSpPr>
        <a:xfrm>
          <a:off x="0" y="0"/>
          <a:ext cx="0" cy="0"/>
          <a:chOff x="0" y="0"/>
          <a:chExt cx="0" cy="0"/>
        </a:xfrm>
      </p:grpSpPr>
      <p:pic>
        <p:nvPicPr>
          <p:cNvPr id="12" name="Picture 11" descr="Icon&#10;&#10;Description automatically generated with low confidence">
            <a:extLst>
              <a:ext uri="{FF2B5EF4-FFF2-40B4-BE49-F238E27FC236}">
                <a16:creationId xmlns:a16="http://schemas.microsoft.com/office/drawing/2014/main" id="{D67FE38C-A6B4-4135-A25E-C6D9527A62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3908" y="0"/>
            <a:ext cx="4618092" cy="6855154"/>
          </a:xfrm>
          <a:prstGeom prst="rect">
            <a:avLst/>
          </a:prstGeom>
        </p:spPr>
      </p:pic>
      <p:sp>
        <p:nvSpPr>
          <p:cNvPr id="7" name="Title 6">
            <a:extLst>
              <a:ext uri="{FF2B5EF4-FFF2-40B4-BE49-F238E27FC236}">
                <a16:creationId xmlns:a16="http://schemas.microsoft.com/office/drawing/2014/main" id="{36B82BE5-BDE8-4C67-8D64-46B828B57F99}"/>
              </a:ext>
            </a:extLst>
          </p:cNvPr>
          <p:cNvSpPr>
            <a:spLocks noGrp="1"/>
          </p:cNvSpPr>
          <p:nvPr>
            <p:ph type="title"/>
          </p:nvPr>
        </p:nvSpPr>
        <p:spPr>
          <a:xfrm>
            <a:off x="924232" y="835742"/>
            <a:ext cx="6390968" cy="636219"/>
          </a:xfrm>
        </p:spPr>
        <p:txBody>
          <a:bodyPr/>
          <a:lstStyle/>
          <a:p>
            <a:r>
              <a:rPr lang="de-DE" dirty="0"/>
              <a:t>Click to </a:t>
            </a:r>
            <a:r>
              <a:rPr lang="de-DE" dirty="0" err="1"/>
              <a:t>edit</a:t>
            </a:r>
            <a:r>
              <a:rPr lang="de-DE" dirty="0"/>
              <a:t> Master title style</a:t>
            </a:r>
          </a:p>
        </p:txBody>
      </p:sp>
      <p:sp>
        <p:nvSpPr>
          <p:cNvPr id="9" name="Content Placeholder 8">
            <a:extLst>
              <a:ext uri="{FF2B5EF4-FFF2-40B4-BE49-F238E27FC236}">
                <a16:creationId xmlns:a16="http://schemas.microsoft.com/office/drawing/2014/main" id="{69ED31C1-0D86-4492-8C79-5E88B6704D3C}"/>
              </a:ext>
            </a:extLst>
          </p:cNvPr>
          <p:cNvSpPr>
            <a:spLocks noGrp="1"/>
          </p:cNvSpPr>
          <p:nvPr>
            <p:ph sz="quarter" idx="13"/>
          </p:nvPr>
        </p:nvSpPr>
        <p:spPr>
          <a:xfrm>
            <a:off x="715963" y="1936750"/>
            <a:ext cx="6599237" cy="4017661"/>
          </a:xfrm>
        </p:spPr>
        <p:txBody>
          <a:bodyPr>
            <a:noAutofit/>
          </a:bodyPr>
          <a:lstStyle>
            <a:lvl5pPr>
              <a:defRPr/>
            </a:lvl5pPr>
            <a:lvl6pPr>
              <a:defRPr b="1"/>
            </a:lvl6pPr>
            <a:lvl7pPr>
              <a:defRPr b="1">
                <a:solidFill>
                  <a:schemeClr val="accent1"/>
                </a:solidFill>
              </a:defRPr>
            </a:lvl7pPr>
          </a:lstStyle>
          <a:p>
            <a:pPr lvl="0"/>
            <a:r>
              <a:rPr lang="de-DE" dirty="0"/>
              <a:t>Click to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a:p>
            <a:pPr lvl="5"/>
            <a:r>
              <a:rPr lang="de-DE" dirty="0"/>
              <a:t>Six</a:t>
            </a:r>
          </a:p>
          <a:p>
            <a:pPr lvl="6"/>
            <a:r>
              <a:rPr lang="de-DE" dirty="0"/>
              <a:t>Seven</a:t>
            </a:r>
          </a:p>
          <a:p>
            <a:pPr lvl="7"/>
            <a:r>
              <a:rPr lang="de-DE" dirty="0"/>
              <a:t>Eight</a:t>
            </a:r>
          </a:p>
          <a:p>
            <a:pPr lvl="8"/>
            <a:r>
              <a:rPr lang="de-DE" dirty="0"/>
              <a:t>Nine</a:t>
            </a:r>
          </a:p>
          <a:p>
            <a:pPr lvl="4"/>
            <a:endParaRPr lang="de-DE" dirty="0"/>
          </a:p>
        </p:txBody>
      </p:sp>
      <p:sp>
        <p:nvSpPr>
          <p:cNvPr id="3" name="Text Placeholder 2">
            <a:extLst>
              <a:ext uri="{FF2B5EF4-FFF2-40B4-BE49-F238E27FC236}">
                <a16:creationId xmlns:a16="http://schemas.microsoft.com/office/drawing/2014/main" id="{476DB42B-5554-48C3-BB5D-D1B27A421F62}"/>
              </a:ext>
            </a:extLst>
          </p:cNvPr>
          <p:cNvSpPr>
            <a:spLocks noGrp="1"/>
          </p:cNvSpPr>
          <p:nvPr>
            <p:ph type="body" sz="quarter" idx="14" hasCustomPrompt="1"/>
          </p:nvPr>
        </p:nvSpPr>
        <p:spPr>
          <a:xfrm>
            <a:off x="924232" y="1486651"/>
            <a:ext cx="6372000" cy="346075"/>
          </a:xfrm>
        </p:spPr>
        <p:txBody>
          <a:bodyPr/>
          <a:lstStyle>
            <a:lvl1pPr marL="0" indent="0">
              <a:buFont typeface="Arial" panose="020B0604020202020204" pitchFamily="34" charset="0"/>
              <a:buNone/>
              <a:defRPr>
                <a:latin typeface="+mj-lt"/>
              </a:defRPr>
            </a:lvl1pPr>
          </a:lstStyle>
          <a:p>
            <a:pPr lvl="0"/>
            <a:r>
              <a:rPr lang="de-DE"/>
              <a:t>Subtitle</a:t>
            </a:r>
            <a:endParaRPr lang="de-DE" dirty="0"/>
          </a:p>
        </p:txBody>
      </p:sp>
      <p:pic>
        <p:nvPicPr>
          <p:cNvPr id="10" name="Picture 9" descr="Logo&#10;&#10;Description automatically generated with medium confidence">
            <a:extLst>
              <a:ext uri="{FF2B5EF4-FFF2-40B4-BE49-F238E27FC236}">
                <a16:creationId xmlns:a16="http://schemas.microsoft.com/office/drawing/2014/main" id="{985DC584-C30C-4EB0-98E6-B32497B4DF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5651" y="283192"/>
            <a:ext cx="374400" cy="275600"/>
          </a:xfrm>
          <a:prstGeom prst="rect">
            <a:avLst/>
          </a:prstGeom>
        </p:spPr>
      </p:pic>
      <p:sp>
        <p:nvSpPr>
          <p:cNvPr id="15" name="Text Placeholder 14">
            <a:extLst>
              <a:ext uri="{FF2B5EF4-FFF2-40B4-BE49-F238E27FC236}">
                <a16:creationId xmlns:a16="http://schemas.microsoft.com/office/drawing/2014/main" id="{50D92F48-4FA0-4644-AA46-D3410F36F2E8}"/>
              </a:ext>
            </a:extLst>
          </p:cNvPr>
          <p:cNvSpPr>
            <a:spLocks noGrp="1"/>
          </p:cNvSpPr>
          <p:nvPr>
            <p:ph type="body" sz="quarter" idx="16"/>
          </p:nvPr>
        </p:nvSpPr>
        <p:spPr>
          <a:xfrm>
            <a:off x="9148763" y="835025"/>
            <a:ext cx="2205037" cy="5114925"/>
          </a:xfrm>
        </p:spPr>
        <p:txBody>
          <a:bodyPr>
            <a:noAutofit/>
          </a:bodyPr>
          <a:lstStyle>
            <a:lvl5pPr>
              <a:defRPr/>
            </a:lvl5pPr>
            <a:lvl6pPr>
              <a:defRPr b="1">
                <a:solidFill>
                  <a:schemeClr val="tx2"/>
                </a:solidFill>
              </a:defRPr>
            </a:lvl6pPr>
            <a:lvl7pPr>
              <a:defRPr b="1">
                <a:solidFill>
                  <a:schemeClr val="accent1"/>
                </a:solidFill>
              </a:defRPr>
            </a:lvl7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a:p>
            <a:pPr lvl="5"/>
            <a:r>
              <a:rPr lang="de-DE"/>
              <a:t>Six</a:t>
            </a:r>
          </a:p>
          <a:p>
            <a:pPr lvl="6"/>
            <a:r>
              <a:rPr lang="de-DE"/>
              <a:t>Seven</a:t>
            </a:r>
          </a:p>
          <a:p>
            <a:pPr lvl="7"/>
            <a:r>
              <a:rPr lang="de-DE"/>
              <a:t>Eight</a:t>
            </a:r>
          </a:p>
          <a:p>
            <a:pPr lvl="7"/>
            <a:r>
              <a:rPr lang="de-DE"/>
              <a:t>Nine</a:t>
            </a:r>
          </a:p>
          <a:p>
            <a:pPr lvl="5"/>
            <a:endParaRPr lang="de-DE" dirty="0"/>
          </a:p>
        </p:txBody>
      </p:sp>
      <p:cxnSp>
        <p:nvCxnSpPr>
          <p:cNvPr id="13" name="Rechte verbindingslijn 15">
            <a:extLst>
              <a:ext uri="{FF2B5EF4-FFF2-40B4-BE49-F238E27FC236}">
                <a16:creationId xmlns:a16="http://schemas.microsoft.com/office/drawing/2014/main" id="{48DA13FC-B6A2-4C9A-BC62-6E03C5136615}"/>
              </a:ext>
            </a:extLst>
          </p:cNvPr>
          <p:cNvCxnSpPr/>
          <p:nvPr userDrawn="1"/>
        </p:nvCxnSpPr>
        <p:spPr>
          <a:xfrm>
            <a:off x="2983832" y="6554804"/>
            <a:ext cx="819109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EC853DAE-0815-4F45-9F6F-BADBCD6B08F0}"/>
              </a:ext>
            </a:extLst>
          </p:cNvPr>
          <p:cNvSpPr>
            <a:spLocks noGrp="1"/>
          </p:cNvSpPr>
          <p:nvPr>
            <p:ph type="sldNum" sz="quarter" idx="17"/>
          </p:nvPr>
        </p:nvSpPr>
        <p:spPr/>
        <p:txBody>
          <a:bodyPr/>
          <a:lstStyle/>
          <a:p>
            <a:fld id="{940AF558-241C-4E89-BD38-35133032102F}" type="slidenum">
              <a:rPr lang="de-DE" smtClean="0"/>
              <a:pPr/>
              <a:t>‹Nr.›</a:t>
            </a:fld>
            <a:endParaRPr lang="de-DE" dirty="0"/>
          </a:p>
        </p:txBody>
      </p:sp>
    </p:spTree>
    <p:extLst>
      <p:ext uri="{BB962C8B-B14F-4D97-AF65-F5344CB8AC3E}">
        <p14:creationId xmlns:p14="http://schemas.microsoft.com/office/powerpoint/2010/main" val="3690166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locks with icon">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B82BE5-BDE8-4C67-8D64-46B828B57F99}"/>
              </a:ext>
            </a:extLst>
          </p:cNvPr>
          <p:cNvSpPr>
            <a:spLocks noGrp="1"/>
          </p:cNvSpPr>
          <p:nvPr>
            <p:ph type="title" hasCustomPrompt="1"/>
          </p:nvPr>
        </p:nvSpPr>
        <p:spPr>
          <a:xfrm>
            <a:off x="924231" y="835742"/>
            <a:ext cx="9273806" cy="636219"/>
          </a:xfrm>
        </p:spPr>
        <p:txBody>
          <a:bodyPr/>
          <a:lstStyle>
            <a:lvl1pPr>
              <a:defRPr/>
            </a:lvl1pPr>
          </a:lstStyle>
          <a:p>
            <a:r>
              <a:rPr lang="de-DE" dirty="0"/>
              <a:t>Click to </a:t>
            </a:r>
            <a:r>
              <a:rPr lang="de-DE" dirty="0" err="1"/>
              <a:t>edit</a:t>
            </a:r>
            <a:r>
              <a:rPr lang="de-DE" dirty="0"/>
              <a:t> Master title </a:t>
            </a:r>
            <a:br>
              <a:rPr lang="de-DE" dirty="0"/>
            </a:br>
            <a:r>
              <a:rPr lang="de-DE" dirty="0"/>
              <a:t>style</a:t>
            </a:r>
          </a:p>
        </p:txBody>
      </p:sp>
      <p:sp>
        <p:nvSpPr>
          <p:cNvPr id="8" name="Picture Placeholder 7">
            <a:extLst>
              <a:ext uri="{FF2B5EF4-FFF2-40B4-BE49-F238E27FC236}">
                <a16:creationId xmlns:a16="http://schemas.microsoft.com/office/drawing/2014/main" id="{5C0EA9A4-02DB-46B2-AE7E-200CBAF58CB6}"/>
              </a:ext>
            </a:extLst>
          </p:cNvPr>
          <p:cNvSpPr>
            <a:spLocks noGrp="1"/>
          </p:cNvSpPr>
          <p:nvPr>
            <p:ph type="pic" sz="quarter" idx="13"/>
          </p:nvPr>
        </p:nvSpPr>
        <p:spPr>
          <a:xfrm>
            <a:off x="10373710" y="796925"/>
            <a:ext cx="1392840" cy="1378716"/>
          </a:xfrm>
        </p:spPr>
        <p:txBody>
          <a:bodyPr/>
          <a:lstStyle>
            <a:lvl1pPr marL="0" indent="0">
              <a:buFont typeface="Arial" panose="020B0604020202020204" pitchFamily="34" charset="0"/>
              <a:buNone/>
              <a:defRPr/>
            </a:lvl1pPr>
          </a:lstStyle>
          <a:p>
            <a:endParaRPr lang="en-GB" dirty="0"/>
          </a:p>
        </p:txBody>
      </p:sp>
      <p:sp>
        <p:nvSpPr>
          <p:cNvPr id="16" name="Text Placeholder 15">
            <a:extLst>
              <a:ext uri="{FF2B5EF4-FFF2-40B4-BE49-F238E27FC236}">
                <a16:creationId xmlns:a16="http://schemas.microsoft.com/office/drawing/2014/main" id="{651E0281-C15F-4B3D-A5F0-956D165B5355}"/>
              </a:ext>
            </a:extLst>
          </p:cNvPr>
          <p:cNvSpPr>
            <a:spLocks noGrp="1"/>
          </p:cNvSpPr>
          <p:nvPr>
            <p:ph type="body" sz="quarter" idx="14"/>
          </p:nvPr>
        </p:nvSpPr>
        <p:spPr>
          <a:xfrm>
            <a:off x="0" y="2905125"/>
            <a:ext cx="6138863" cy="2287642"/>
          </a:xfrm>
          <a:solidFill>
            <a:schemeClr val="accent2"/>
          </a:solidFill>
        </p:spPr>
        <p:txBody>
          <a:bodyPr lIns="864000" tIns="396000" rIns="720000" bIns="396000">
            <a:spAutoFit/>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de-DE" dirty="0"/>
          </a:p>
        </p:txBody>
      </p:sp>
      <p:sp>
        <p:nvSpPr>
          <p:cNvPr id="19" name="Text Placeholder 18">
            <a:extLst>
              <a:ext uri="{FF2B5EF4-FFF2-40B4-BE49-F238E27FC236}">
                <a16:creationId xmlns:a16="http://schemas.microsoft.com/office/drawing/2014/main" id="{131DD2CB-815C-4E75-B8D3-A59385BB2B7B}"/>
              </a:ext>
            </a:extLst>
          </p:cNvPr>
          <p:cNvSpPr>
            <a:spLocks noGrp="1"/>
          </p:cNvSpPr>
          <p:nvPr>
            <p:ph type="body" sz="quarter" idx="15"/>
          </p:nvPr>
        </p:nvSpPr>
        <p:spPr>
          <a:xfrm>
            <a:off x="6328729" y="4369708"/>
            <a:ext cx="5499734" cy="1580241"/>
          </a:xfrm>
        </p:spPr>
        <p:txBody>
          <a:bodyPr anchor="b" anchorCtr="0">
            <a:spAutoFit/>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de-DE" dirty="0"/>
          </a:p>
        </p:txBody>
      </p:sp>
      <p:sp>
        <p:nvSpPr>
          <p:cNvPr id="2" name="Tijdelijke aanduiding voor dianummer 1">
            <a:extLst>
              <a:ext uri="{FF2B5EF4-FFF2-40B4-BE49-F238E27FC236}">
                <a16:creationId xmlns:a16="http://schemas.microsoft.com/office/drawing/2014/main" id="{BAA31C83-4F1F-4F28-8DC2-C2810FE49D90}"/>
              </a:ext>
            </a:extLst>
          </p:cNvPr>
          <p:cNvSpPr>
            <a:spLocks noGrp="1"/>
          </p:cNvSpPr>
          <p:nvPr>
            <p:ph type="sldNum" sz="quarter" idx="16"/>
          </p:nvPr>
        </p:nvSpPr>
        <p:spPr/>
        <p:txBody>
          <a:bodyPr/>
          <a:lstStyle/>
          <a:p>
            <a:fld id="{940AF558-241C-4E89-BD38-35133032102F}" type="slidenum">
              <a:rPr lang="de-DE" smtClean="0"/>
              <a:pPr/>
              <a:t>‹Nr.›</a:t>
            </a:fld>
            <a:endParaRPr lang="de-DE" dirty="0"/>
          </a:p>
        </p:txBody>
      </p:sp>
    </p:spTree>
    <p:extLst>
      <p:ext uri="{BB962C8B-B14F-4D97-AF65-F5344CB8AC3E}">
        <p14:creationId xmlns:p14="http://schemas.microsoft.com/office/powerpoint/2010/main" val="3947975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Picture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DA52D-E2BE-43C4-97CB-F1EC9B062F31}"/>
              </a:ext>
            </a:extLst>
          </p:cNvPr>
          <p:cNvSpPr>
            <a:spLocks noGrp="1"/>
          </p:cNvSpPr>
          <p:nvPr>
            <p:ph type="title"/>
          </p:nvPr>
        </p:nvSpPr>
        <p:spPr/>
        <p:txBody>
          <a:bodyPr/>
          <a:lstStyle/>
          <a:p>
            <a:r>
              <a:rPr lang="de-DE"/>
              <a:t>Click to edit Master title style</a:t>
            </a:r>
            <a:endParaRPr lang="de-DE" dirty="0"/>
          </a:p>
        </p:txBody>
      </p:sp>
      <p:sp>
        <p:nvSpPr>
          <p:cNvPr id="9" name="Freeform: Shape 8">
            <a:extLst>
              <a:ext uri="{FF2B5EF4-FFF2-40B4-BE49-F238E27FC236}">
                <a16:creationId xmlns:a16="http://schemas.microsoft.com/office/drawing/2014/main" id="{17668998-B115-46E6-AE7B-390055F0F8C5}"/>
              </a:ext>
            </a:extLst>
          </p:cNvPr>
          <p:cNvSpPr/>
          <p:nvPr userDrawn="1"/>
        </p:nvSpPr>
        <p:spPr>
          <a:xfrm>
            <a:off x="1068611" y="2093397"/>
            <a:ext cx="1193326" cy="2468555"/>
          </a:xfrm>
          <a:custGeom>
            <a:avLst/>
            <a:gdLst>
              <a:gd name="connsiteX0" fmla="*/ 408875 w 907274"/>
              <a:gd name="connsiteY0" fmla="*/ 0 h 1876818"/>
              <a:gd name="connsiteX1" fmla="*/ 907274 w 907274"/>
              <a:gd name="connsiteY1" fmla="*/ 498399 h 1876818"/>
              <a:gd name="connsiteX2" fmla="*/ 894345 w 907274"/>
              <a:gd name="connsiteY2" fmla="*/ 508630 h 1876818"/>
              <a:gd name="connsiteX3" fmla="*/ 703878 w 907274"/>
              <a:gd name="connsiteY3" fmla="*/ 949683 h 1876818"/>
              <a:gd name="connsiteX4" fmla="*/ 814938 w 907274"/>
              <a:gd name="connsiteY4" fmla="*/ 1298424 h 1876818"/>
              <a:gd name="connsiteX5" fmla="*/ 883977 w 907274"/>
              <a:gd name="connsiteY5" fmla="*/ 1378682 h 1876818"/>
              <a:gd name="connsiteX6" fmla="*/ 385842 w 907274"/>
              <a:gd name="connsiteY6" fmla="*/ 1876818 h 1876818"/>
              <a:gd name="connsiteX7" fmla="*/ 309228 w 907274"/>
              <a:gd name="connsiteY7" fmla="*/ 1794174 h 1876818"/>
              <a:gd name="connsiteX8" fmla="*/ 0 w 907274"/>
              <a:gd name="connsiteY8" fmla="*/ 949683 h 1876818"/>
              <a:gd name="connsiteX9" fmla="*/ 396628 w 907274"/>
              <a:gd name="connsiteY9" fmla="*/ 10913 h 18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274" h="1876818">
                <a:moveTo>
                  <a:pt x="408875" y="0"/>
                </a:moveTo>
                <a:lnTo>
                  <a:pt x="907274" y="498399"/>
                </a:lnTo>
                <a:lnTo>
                  <a:pt x="894345" y="508630"/>
                </a:lnTo>
                <a:cubicBezTo>
                  <a:pt x="776665" y="621505"/>
                  <a:pt x="703878" y="777441"/>
                  <a:pt x="703878" y="949683"/>
                </a:cubicBezTo>
                <a:cubicBezTo>
                  <a:pt x="703878" y="1078865"/>
                  <a:pt x="744821" y="1198874"/>
                  <a:pt x="814938" y="1298424"/>
                </a:cubicBezTo>
                <a:lnTo>
                  <a:pt x="883977" y="1378682"/>
                </a:lnTo>
                <a:lnTo>
                  <a:pt x="385842" y="1876818"/>
                </a:lnTo>
                <a:lnTo>
                  <a:pt x="309228" y="1794174"/>
                </a:lnTo>
                <a:cubicBezTo>
                  <a:pt x="116047" y="1564682"/>
                  <a:pt x="0" y="1270469"/>
                  <a:pt x="0" y="949683"/>
                </a:cubicBezTo>
                <a:cubicBezTo>
                  <a:pt x="0" y="583071"/>
                  <a:pt x="151571" y="251165"/>
                  <a:pt x="396628" y="1091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tx1"/>
              </a:solidFill>
            </a:endParaRPr>
          </a:p>
        </p:txBody>
      </p:sp>
      <p:sp>
        <p:nvSpPr>
          <p:cNvPr id="14" name="Picture Placeholder 13">
            <a:extLst>
              <a:ext uri="{FF2B5EF4-FFF2-40B4-BE49-F238E27FC236}">
                <a16:creationId xmlns:a16="http://schemas.microsoft.com/office/drawing/2014/main" id="{799151AD-2706-484A-9452-796192F5E827}"/>
              </a:ext>
            </a:extLst>
          </p:cNvPr>
          <p:cNvSpPr>
            <a:spLocks noGrp="1" noChangeAspect="1"/>
          </p:cNvSpPr>
          <p:nvPr>
            <p:ph type="pic" sz="quarter" idx="16"/>
          </p:nvPr>
        </p:nvSpPr>
        <p:spPr>
          <a:xfrm>
            <a:off x="1353381" y="2092874"/>
            <a:ext cx="1193295" cy="2469600"/>
          </a:xfrm>
          <a:custGeom>
            <a:avLst/>
            <a:gdLst>
              <a:gd name="connsiteX0" fmla="*/ 408349 w 906640"/>
              <a:gd name="connsiteY0" fmla="*/ 0 h 1876349"/>
              <a:gd name="connsiteX1" fmla="*/ 409344 w 906640"/>
              <a:gd name="connsiteY1" fmla="*/ 0 h 1876349"/>
              <a:gd name="connsiteX2" fmla="*/ 906640 w 906640"/>
              <a:gd name="connsiteY2" fmla="*/ 497296 h 1876349"/>
              <a:gd name="connsiteX3" fmla="*/ 906640 w 906640"/>
              <a:gd name="connsiteY3" fmla="*/ 498432 h 1876349"/>
              <a:gd name="connsiteX4" fmla="*/ 894345 w 906640"/>
              <a:gd name="connsiteY4" fmla="*/ 508161 h 1876349"/>
              <a:gd name="connsiteX5" fmla="*/ 703878 w 906640"/>
              <a:gd name="connsiteY5" fmla="*/ 949214 h 1876349"/>
              <a:gd name="connsiteX6" fmla="*/ 814938 w 906640"/>
              <a:gd name="connsiteY6" fmla="*/ 1297955 h 1876349"/>
              <a:gd name="connsiteX7" fmla="*/ 883977 w 906640"/>
              <a:gd name="connsiteY7" fmla="*/ 1378213 h 1876349"/>
              <a:gd name="connsiteX8" fmla="*/ 385842 w 906640"/>
              <a:gd name="connsiteY8" fmla="*/ 1876349 h 1876349"/>
              <a:gd name="connsiteX9" fmla="*/ 309228 w 906640"/>
              <a:gd name="connsiteY9" fmla="*/ 1793705 h 1876349"/>
              <a:gd name="connsiteX10" fmla="*/ 0 w 906640"/>
              <a:gd name="connsiteY10" fmla="*/ 949214 h 1876349"/>
              <a:gd name="connsiteX11" fmla="*/ 396628 w 906640"/>
              <a:gd name="connsiteY11" fmla="*/ 10444 h 187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6640" h="1876349">
                <a:moveTo>
                  <a:pt x="408349" y="0"/>
                </a:moveTo>
                <a:lnTo>
                  <a:pt x="409344" y="0"/>
                </a:lnTo>
                <a:lnTo>
                  <a:pt x="906640" y="497296"/>
                </a:lnTo>
                <a:lnTo>
                  <a:pt x="906640" y="498432"/>
                </a:lnTo>
                <a:lnTo>
                  <a:pt x="894345" y="508161"/>
                </a:lnTo>
                <a:cubicBezTo>
                  <a:pt x="776665" y="621036"/>
                  <a:pt x="703878" y="776972"/>
                  <a:pt x="703878" y="949214"/>
                </a:cubicBezTo>
                <a:cubicBezTo>
                  <a:pt x="703878" y="1078396"/>
                  <a:pt x="744821" y="1198405"/>
                  <a:pt x="814938" y="1297955"/>
                </a:cubicBezTo>
                <a:lnTo>
                  <a:pt x="883977" y="1378213"/>
                </a:lnTo>
                <a:lnTo>
                  <a:pt x="385842" y="1876349"/>
                </a:lnTo>
                <a:lnTo>
                  <a:pt x="309228" y="1793705"/>
                </a:lnTo>
                <a:cubicBezTo>
                  <a:pt x="116047" y="1564213"/>
                  <a:pt x="0" y="1270000"/>
                  <a:pt x="0" y="949214"/>
                </a:cubicBezTo>
                <a:cubicBezTo>
                  <a:pt x="0" y="582602"/>
                  <a:pt x="151571" y="250696"/>
                  <a:pt x="396628" y="10444"/>
                </a:cubicBezTo>
                <a:close/>
              </a:path>
            </a:pathLst>
          </a:custGeom>
          <a:solidFill>
            <a:schemeClr val="accent2">
              <a:lumMod val="20000"/>
              <a:lumOff val="80000"/>
            </a:schemeClr>
          </a:solidFill>
        </p:spPr>
        <p:txBody>
          <a:bodyPr wrap="square">
            <a:noAutofit/>
          </a:bodyPr>
          <a:lstStyle/>
          <a:p>
            <a:endParaRPr lang="en-GB"/>
          </a:p>
        </p:txBody>
      </p:sp>
      <p:sp>
        <p:nvSpPr>
          <p:cNvPr id="17" name="Freeform: Shape 16">
            <a:extLst>
              <a:ext uri="{FF2B5EF4-FFF2-40B4-BE49-F238E27FC236}">
                <a16:creationId xmlns:a16="http://schemas.microsoft.com/office/drawing/2014/main" id="{AD5D7A8B-BE99-4A42-9EC4-EDAABBF158C3}"/>
              </a:ext>
            </a:extLst>
          </p:cNvPr>
          <p:cNvSpPr/>
          <p:nvPr userDrawn="1"/>
        </p:nvSpPr>
        <p:spPr>
          <a:xfrm>
            <a:off x="3900057" y="2093397"/>
            <a:ext cx="1193326" cy="2468555"/>
          </a:xfrm>
          <a:custGeom>
            <a:avLst/>
            <a:gdLst>
              <a:gd name="connsiteX0" fmla="*/ 408875 w 907274"/>
              <a:gd name="connsiteY0" fmla="*/ 0 h 1876818"/>
              <a:gd name="connsiteX1" fmla="*/ 907274 w 907274"/>
              <a:gd name="connsiteY1" fmla="*/ 498399 h 1876818"/>
              <a:gd name="connsiteX2" fmla="*/ 894345 w 907274"/>
              <a:gd name="connsiteY2" fmla="*/ 508630 h 1876818"/>
              <a:gd name="connsiteX3" fmla="*/ 703878 w 907274"/>
              <a:gd name="connsiteY3" fmla="*/ 949683 h 1876818"/>
              <a:gd name="connsiteX4" fmla="*/ 814938 w 907274"/>
              <a:gd name="connsiteY4" fmla="*/ 1298424 h 1876818"/>
              <a:gd name="connsiteX5" fmla="*/ 883977 w 907274"/>
              <a:gd name="connsiteY5" fmla="*/ 1378682 h 1876818"/>
              <a:gd name="connsiteX6" fmla="*/ 385842 w 907274"/>
              <a:gd name="connsiteY6" fmla="*/ 1876818 h 1876818"/>
              <a:gd name="connsiteX7" fmla="*/ 309228 w 907274"/>
              <a:gd name="connsiteY7" fmla="*/ 1794174 h 1876818"/>
              <a:gd name="connsiteX8" fmla="*/ 0 w 907274"/>
              <a:gd name="connsiteY8" fmla="*/ 949683 h 1876818"/>
              <a:gd name="connsiteX9" fmla="*/ 396628 w 907274"/>
              <a:gd name="connsiteY9" fmla="*/ 10913 h 18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274" h="1876818">
                <a:moveTo>
                  <a:pt x="408875" y="0"/>
                </a:moveTo>
                <a:lnTo>
                  <a:pt x="907274" y="498399"/>
                </a:lnTo>
                <a:lnTo>
                  <a:pt x="894345" y="508630"/>
                </a:lnTo>
                <a:cubicBezTo>
                  <a:pt x="776665" y="621505"/>
                  <a:pt x="703878" y="777441"/>
                  <a:pt x="703878" y="949683"/>
                </a:cubicBezTo>
                <a:cubicBezTo>
                  <a:pt x="703878" y="1078865"/>
                  <a:pt x="744821" y="1198874"/>
                  <a:pt x="814938" y="1298424"/>
                </a:cubicBezTo>
                <a:lnTo>
                  <a:pt x="883977" y="1378682"/>
                </a:lnTo>
                <a:lnTo>
                  <a:pt x="385842" y="1876818"/>
                </a:lnTo>
                <a:lnTo>
                  <a:pt x="309228" y="1794174"/>
                </a:lnTo>
                <a:cubicBezTo>
                  <a:pt x="116047" y="1564682"/>
                  <a:pt x="0" y="1270469"/>
                  <a:pt x="0" y="949683"/>
                </a:cubicBezTo>
                <a:cubicBezTo>
                  <a:pt x="0" y="583071"/>
                  <a:pt x="151571" y="251165"/>
                  <a:pt x="396628" y="1091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tx1"/>
              </a:solidFill>
            </a:endParaRPr>
          </a:p>
        </p:txBody>
      </p:sp>
      <p:sp>
        <p:nvSpPr>
          <p:cNvPr id="18" name="Picture Placeholder 17">
            <a:extLst>
              <a:ext uri="{FF2B5EF4-FFF2-40B4-BE49-F238E27FC236}">
                <a16:creationId xmlns:a16="http://schemas.microsoft.com/office/drawing/2014/main" id="{2E88C72F-1502-4029-B906-7E4C1BAE02B7}"/>
              </a:ext>
            </a:extLst>
          </p:cNvPr>
          <p:cNvSpPr>
            <a:spLocks noGrp="1" noChangeAspect="1"/>
          </p:cNvSpPr>
          <p:nvPr>
            <p:ph type="pic" sz="quarter" idx="17"/>
          </p:nvPr>
        </p:nvSpPr>
        <p:spPr>
          <a:xfrm>
            <a:off x="4184827" y="2092874"/>
            <a:ext cx="1193295" cy="2469600"/>
          </a:xfrm>
          <a:custGeom>
            <a:avLst/>
            <a:gdLst>
              <a:gd name="connsiteX0" fmla="*/ 408349 w 906640"/>
              <a:gd name="connsiteY0" fmla="*/ 0 h 1876349"/>
              <a:gd name="connsiteX1" fmla="*/ 409344 w 906640"/>
              <a:gd name="connsiteY1" fmla="*/ 0 h 1876349"/>
              <a:gd name="connsiteX2" fmla="*/ 906640 w 906640"/>
              <a:gd name="connsiteY2" fmla="*/ 497296 h 1876349"/>
              <a:gd name="connsiteX3" fmla="*/ 906640 w 906640"/>
              <a:gd name="connsiteY3" fmla="*/ 498432 h 1876349"/>
              <a:gd name="connsiteX4" fmla="*/ 894345 w 906640"/>
              <a:gd name="connsiteY4" fmla="*/ 508161 h 1876349"/>
              <a:gd name="connsiteX5" fmla="*/ 703878 w 906640"/>
              <a:gd name="connsiteY5" fmla="*/ 949214 h 1876349"/>
              <a:gd name="connsiteX6" fmla="*/ 814938 w 906640"/>
              <a:gd name="connsiteY6" fmla="*/ 1297955 h 1876349"/>
              <a:gd name="connsiteX7" fmla="*/ 883977 w 906640"/>
              <a:gd name="connsiteY7" fmla="*/ 1378213 h 1876349"/>
              <a:gd name="connsiteX8" fmla="*/ 385842 w 906640"/>
              <a:gd name="connsiteY8" fmla="*/ 1876349 h 1876349"/>
              <a:gd name="connsiteX9" fmla="*/ 309228 w 906640"/>
              <a:gd name="connsiteY9" fmla="*/ 1793705 h 1876349"/>
              <a:gd name="connsiteX10" fmla="*/ 0 w 906640"/>
              <a:gd name="connsiteY10" fmla="*/ 949214 h 1876349"/>
              <a:gd name="connsiteX11" fmla="*/ 396628 w 906640"/>
              <a:gd name="connsiteY11" fmla="*/ 10444 h 187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6640" h="1876349">
                <a:moveTo>
                  <a:pt x="408349" y="0"/>
                </a:moveTo>
                <a:lnTo>
                  <a:pt x="409344" y="0"/>
                </a:lnTo>
                <a:lnTo>
                  <a:pt x="906640" y="497296"/>
                </a:lnTo>
                <a:lnTo>
                  <a:pt x="906640" y="498432"/>
                </a:lnTo>
                <a:lnTo>
                  <a:pt x="894345" y="508161"/>
                </a:lnTo>
                <a:cubicBezTo>
                  <a:pt x="776665" y="621036"/>
                  <a:pt x="703878" y="776972"/>
                  <a:pt x="703878" y="949214"/>
                </a:cubicBezTo>
                <a:cubicBezTo>
                  <a:pt x="703878" y="1078396"/>
                  <a:pt x="744821" y="1198405"/>
                  <a:pt x="814938" y="1297955"/>
                </a:cubicBezTo>
                <a:lnTo>
                  <a:pt x="883977" y="1378213"/>
                </a:lnTo>
                <a:lnTo>
                  <a:pt x="385842" y="1876349"/>
                </a:lnTo>
                <a:lnTo>
                  <a:pt x="309228" y="1793705"/>
                </a:lnTo>
                <a:cubicBezTo>
                  <a:pt x="116047" y="1564213"/>
                  <a:pt x="0" y="1270000"/>
                  <a:pt x="0" y="949214"/>
                </a:cubicBezTo>
                <a:cubicBezTo>
                  <a:pt x="0" y="582602"/>
                  <a:pt x="151571" y="250696"/>
                  <a:pt x="396628" y="10444"/>
                </a:cubicBezTo>
                <a:close/>
              </a:path>
            </a:pathLst>
          </a:custGeom>
          <a:solidFill>
            <a:schemeClr val="accent2">
              <a:lumMod val="20000"/>
              <a:lumOff val="80000"/>
            </a:schemeClr>
          </a:solidFill>
        </p:spPr>
        <p:txBody>
          <a:bodyPr wrap="square">
            <a:noAutofit/>
          </a:bodyPr>
          <a:lstStyle/>
          <a:p>
            <a:endParaRPr lang="en-GB"/>
          </a:p>
        </p:txBody>
      </p:sp>
      <p:sp>
        <p:nvSpPr>
          <p:cNvPr id="19" name="Freeform: Shape 18">
            <a:extLst>
              <a:ext uri="{FF2B5EF4-FFF2-40B4-BE49-F238E27FC236}">
                <a16:creationId xmlns:a16="http://schemas.microsoft.com/office/drawing/2014/main" id="{ED33B464-CDA6-4F3B-8BD2-473215E977C3}"/>
              </a:ext>
            </a:extLst>
          </p:cNvPr>
          <p:cNvSpPr/>
          <p:nvPr userDrawn="1"/>
        </p:nvSpPr>
        <p:spPr>
          <a:xfrm>
            <a:off x="6675335" y="2093397"/>
            <a:ext cx="1193326" cy="2468555"/>
          </a:xfrm>
          <a:custGeom>
            <a:avLst/>
            <a:gdLst>
              <a:gd name="connsiteX0" fmla="*/ 408875 w 907274"/>
              <a:gd name="connsiteY0" fmla="*/ 0 h 1876818"/>
              <a:gd name="connsiteX1" fmla="*/ 907274 w 907274"/>
              <a:gd name="connsiteY1" fmla="*/ 498399 h 1876818"/>
              <a:gd name="connsiteX2" fmla="*/ 894345 w 907274"/>
              <a:gd name="connsiteY2" fmla="*/ 508630 h 1876818"/>
              <a:gd name="connsiteX3" fmla="*/ 703878 w 907274"/>
              <a:gd name="connsiteY3" fmla="*/ 949683 h 1876818"/>
              <a:gd name="connsiteX4" fmla="*/ 814938 w 907274"/>
              <a:gd name="connsiteY4" fmla="*/ 1298424 h 1876818"/>
              <a:gd name="connsiteX5" fmla="*/ 883977 w 907274"/>
              <a:gd name="connsiteY5" fmla="*/ 1378682 h 1876818"/>
              <a:gd name="connsiteX6" fmla="*/ 385842 w 907274"/>
              <a:gd name="connsiteY6" fmla="*/ 1876818 h 1876818"/>
              <a:gd name="connsiteX7" fmla="*/ 309228 w 907274"/>
              <a:gd name="connsiteY7" fmla="*/ 1794174 h 1876818"/>
              <a:gd name="connsiteX8" fmla="*/ 0 w 907274"/>
              <a:gd name="connsiteY8" fmla="*/ 949683 h 1876818"/>
              <a:gd name="connsiteX9" fmla="*/ 396628 w 907274"/>
              <a:gd name="connsiteY9" fmla="*/ 10913 h 18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274" h="1876818">
                <a:moveTo>
                  <a:pt x="408875" y="0"/>
                </a:moveTo>
                <a:lnTo>
                  <a:pt x="907274" y="498399"/>
                </a:lnTo>
                <a:lnTo>
                  <a:pt x="894345" y="508630"/>
                </a:lnTo>
                <a:cubicBezTo>
                  <a:pt x="776665" y="621505"/>
                  <a:pt x="703878" y="777441"/>
                  <a:pt x="703878" y="949683"/>
                </a:cubicBezTo>
                <a:cubicBezTo>
                  <a:pt x="703878" y="1078865"/>
                  <a:pt x="744821" y="1198874"/>
                  <a:pt x="814938" y="1298424"/>
                </a:cubicBezTo>
                <a:lnTo>
                  <a:pt x="883977" y="1378682"/>
                </a:lnTo>
                <a:lnTo>
                  <a:pt x="385842" y="1876818"/>
                </a:lnTo>
                <a:lnTo>
                  <a:pt x="309228" y="1794174"/>
                </a:lnTo>
                <a:cubicBezTo>
                  <a:pt x="116047" y="1564682"/>
                  <a:pt x="0" y="1270469"/>
                  <a:pt x="0" y="949683"/>
                </a:cubicBezTo>
                <a:cubicBezTo>
                  <a:pt x="0" y="583071"/>
                  <a:pt x="151571" y="251165"/>
                  <a:pt x="396628" y="1091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tx1"/>
              </a:solidFill>
            </a:endParaRPr>
          </a:p>
        </p:txBody>
      </p:sp>
      <p:sp>
        <p:nvSpPr>
          <p:cNvPr id="20" name="Picture Placeholder 19">
            <a:extLst>
              <a:ext uri="{FF2B5EF4-FFF2-40B4-BE49-F238E27FC236}">
                <a16:creationId xmlns:a16="http://schemas.microsoft.com/office/drawing/2014/main" id="{3D6E8F62-70A2-4C62-9F9B-7AF78FD77EDC}"/>
              </a:ext>
            </a:extLst>
          </p:cNvPr>
          <p:cNvSpPr>
            <a:spLocks noGrp="1" noChangeAspect="1"/>
          </p:cNvSpPr>
          <p:nvPr>
            <p:ph type="pic" sz="quarter" idx="18"/>
          </p:nvPr>
        </p:nvSpPr>
        <p:spPr>
          <a:xfrm>
            <a:off x="6960105" y="2092874"/>
            <a:ext cx="1193295" cy="2469600"/>
          </a:xfrm>
          <a:custGeom>
            <a:avLst/>
            <a:gdLst>
              <a:gd name="connsiteX0" fmla="*/ 408349 w 906640"/>
              <a:gd name="connsiteY0" fmla="*/ 0 h 1876349"/>
              <a:gd name="connsiteX1" fmla="*/ 409344 w 906640"/>
              <a:gd name="connsiteY1" fmla="*/ 0 h 1876349"/>
              <a:gd name="connsiteX2" fmla="*/ 906640 w 906640"/>
              <a:gd name="connsiteY2" fmla="*/ 497296 h 1876349"/>
              <a:gd name="connsiteX3" fmla="*/ 906640 w 906640"/>
              <a:gd name="connsiteY3" fmla="*/ 498432 h 1876349"/>
              <a:gd name="connsiteX4" fmla="*/ 894345 w 906640"/>
              <a:gd name="connsiteY4" fmla="*/ 508161 h 1876349"/>
              <a:gd name="connsiteX5" fmla="*/ 703878 w 906640"/>
              <a:gd name="connsiteY5" fmla="*/ 949214 h 1876349"/>
              <a:gd name="connsiteX6" fmla="*/ 814938 w 906640"/>
              <a:gd name="connsiteY6" fmla="*/ 1297955 h 1876349"/>
              <a:gd name="connsiteX7" fmla="*/ 883977 w 906640"/>
              <a:gd name="connsiteY7" fmla="*/ 1378213 h 1876349"/>
              <a:gd name="connsiteX8" fmla="*/ 385842 w 906640"/>
              <a:gd name="connsiteY8" fmla="*/ 1876349 h 1876349"/>
              <a:gd name="connsiteX9" fmla="*/ 309228 w 906640"/>
              <a:gd name="connsiteY9" fmla="*/ 1793705 h 1876349"/>
              <a:gd name="connsiteX10" fmla="*/ 0 w 906640"/>
              <a:gd name="connsiteY10" fmla="*/ 949214 h 1876349"/>
              <a:gd name="connsiteX11" fmla="*/ 396628 w 906640"/>
              <a:gd name="connsiteY11" fmla="*/ 10444 h 187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6640" h="1876349">
                <a:moveTo>
                  <a:pt x="408349" y="0"/>
                </a:moveTo>
                <a:lnTo>
                  <a:pt x="409344" y="0"/>
                </a:lnTo>
                <a:lnTo>
                  <a:pt x="906640" y="497296"/>
                </a:lnTo>
                <a:lnTo>
                  <a:pt x="906640" y="498432"/>
                </a:lnTo>
                <a:lnTo>
                  <a:pt x="894345" y="508161"/>
                </a:lnTo>
                <a:cubicBezTo>
                  <a:pt x="776665" y="621036"/>
                  <a:pt x="703878" y="776972"/>
                  <a:pt x="703878" y="949214"/>
                </a:cubicBezTo>
                <a:cubicBezTo>
                  <a:pt x="703878" y="1078396"/>
                  <a:pt x="744821" y="1198405"/>
                  <a:pt x="814938" y="1297955"/>
                </a:cubicBezTo>
                <a:lnTo>
                  <a:pt x="883977" y="1378213"/>
                </a:lnTo>
                <a:lnTo>
                  <a:pt x="385842" y="1876349"/>
                </a:lnTo>
                <a:lnTo>
                  <a:pt x="309228" y="1793705"/>
                </a:lnTo>
                <a:cubicBezTo>
                  <a:pt x="116047" y="1564213"/>
                  <a:pt x="0" y="1270000"/>
                  <a:pt x="0" y="949214"/>
                </a:cubicBezTo>
                <a:cubicBezTo>
                  <a:pt x="0" y="582602"/>
                  <a:pt x="151571" y="250696"/>
                  <a:pt x="396628" y="10444"/>
                </a:cubicBezTo>
                <a:close/>
              </a:path>
            </a:pathLst>
          </a:custGeom>
          <a:solidFill>
            <a:schemeClr val="accent2">
              <a:lumMod val="20000"/>
              <a:lumOff val="80000"/>
            </a:schemeClr>
          </a:solidFill>
        </p:spPr>
        <p:txBody>
          <a:bodyPr wrap="square">
            <a:noAutofit/>
          </a:bodyPr>
          <a:lstStyle/>
          <a:p>
            <a:endParaRPr lang="en-GB"/>
          </a:p>
        </p:txBody>
      </p:sp>
      <p:sp>
        <p:nvSpPr>
          <p:cNvPr id="21" name="Freeform: Shape 20">
            <a:extLst>
              <a:ext uri="{FF2B5EF4-FFF2-40B4-BE49-F238E27FC236}">
                <a16:creationId xmlns:a16="http://schemas.microsoft.com/office/drawing/2014/main" id="{E80FA3CB-3C5A-4ACF-B189-80E75F2A69B4}"/>
              </a:ext>
            </a:extLst>
          </p:cNvPr>
          <p:cNvSpPr/>
          <p:nvPr userDrawn="1"/>
        </p:nvSpPr>
        <p:spPr>
          <a:xfrm>
            <a:off x="9450613" y="2093397"/>
            <a:ext cx="1193326" cy="2468555"/>
          </a:xfrm>
          <a:custGeom>
            <a:avLst/>
            <a:gdLst>
              <a:gd name="connsiteX0" fmla="*/ 408875 w 907274"/>
              <a:gd name="connsiteY0" fmla="*/ 0 h 1876818"/>
              <a:gd name="connsiteX1" fmla="*/ 907274 w 907274"/>
              <a:gd name="connsiteY1" fmla="*/ 498399 h 1876818"/>
              <a:gd name="connsiteX2" fmla="*/ 894345 w 907274"/>
              <a:gd name="connsiteY2" fmla="*/ 508630 h 1876818"/>
              <a:gd name="connsiteX3" fmla="*/ 703878 w 907274"/>
              <a:gd name="connsiteY3" fmla="*/ 949683 h 1876818"/>
              <a:gd name="connsiteX4" fmla="*/ 814938 w 907274"/>
              <a:gd name="connsiteY4" fmla="*/ 1298424 h 1876818"/>
              <a:gd name="connsiteX5" fmla="*/ 883977 w 907274"/>
              <a:gd name="connsiteY5" fmla="*/ 1378682 h 1876818"/>
              <a:gd name="connsiteX6" fmla="*/ 385842 w 907274"/>
              <a:gd name="connsiteY6" fmla="*/ 1876818 h 1876818"/>
              <a:gd name="connsiteX7" fmla="*/ 309228 w 907274"/>
              <a:gd name="connsiteY7" fmla="*/ 1794174 h 1876818"/>
              <a:gd name="connsiteX8" fmla="*/ 0 w 907274"/>
              <a:gd name="connsiteY8" fmla="*/ 949683 h 1876818"/>
              <a:gd name="connsiteX9" fmla="*/ 396628 w 907274"/>
              <a:gd name="connsiteY9" fmla="*/ 10913 h 18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274" h="1876818">
                <a:moveTo>
                  <a:pt x="408875" y="0"/>
                </a:moveTo>
                <a:lnTo>
                  <a:pt x="907274" y="498399"/>
                </a:lnTo>
                <a:lnTo>
                  <a:pt x="894345" y="508630"/>
                </a:lnTo>
                <a:cubicBezTo>
                  <a:pt x="776665" y="621505"/>
                  <a:pt x="703878" y="777441"/>
                  <a:pt x="703878" y="949683"/>
                </a:cubicBezTo>
                <a:cubicBezTo>
                  <a:pt x="703878" y="1078865"/>
                  <a:pt x="744821" y="1198874"/>
                  <a:pt x="814938" y="1298424"/>
                </a:cubicBezTo>
                <a:lnTo>
                  <a:pt x="883977" y="1378682"/>
                </a:lnTo>
                <a:lnTo>
                  <a:pt x="385842" y="1876818"/>
                </a:lnTo>
                <a:lnTo>
                  <a:pt x="309228" y="1794174"/>
                </a:lnTo>
                <a:cubicBezTo>
                  <a:pt x="116047" y="1564682"/>
                  <a:pt x="0" y="1270469"/>
                  <a:pt x="0" y="949683"/>
                </a:cubicBezTo>
                <a:cubicBezTo>
                  <a:pt x="0" y="583071"/>
                  <a:pt x="151571" y="251165"/>
                  <a:pt x="396628" y="1091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tx1"/>
              </a:solidFill>
            </a:endParaRPr>
          </a:p>
        </p:txBody>
      </p:sp>
      <p:sp>
        <p:nvSpPr>
          <p:cNvPr id="22" name="Picture Placeholder 21">
            <a:extLst>
              <a:ext uri="{FF2B5EF4-FFF2-40B4-BE49-F238E27FC236}">
                <a16:creationId xmlns:a16="http://schemas.microsoft.com/office/drawing/2014/main" id="{8137EEF3-C11F-431F-B736-A6F580256374}"/>
              </a:ext>
            </a:extLst>
          </p:cNvPr>
          <p:cNvSpPr>
            <a:spLocks noGrp="1" noChangeAspect="1"/>
          </p:cNvSpPr>
          <p:nvPr>
            <p:ph type="pic" sz="quarter" idx="19"/>
          </p:nvPr>
        </p:nvSpPr>
        <p:spPr>
          <a:xfrm>
            <a:off x="9735383" y="2092874"/>
            <a:ext cx="1193295" cy="2469600"/>
          </a:xfrm>
          <a:custGeom>
            <a:avLst/>
            <a:gdLst>
              <a:gd name="connsiteX0" fmla="*/ 408349 w 906640"/>
              <a:gd name="connsiteY0" fmla="*/ 0 h 1876349"/>
              <a:gd name="connsiteX1" fmla="*/ 409344 w 906640"/>
              <a:gd name="connsiteY1" fmla="*/ 0 h 1876349"/>
              <a:gd name="connsiteX2" fmla="*/ 906640 w 906640"/>
              <a:gd name="connsiteY2" fmla="*/ 497296 h 1876349"/>
              <a:gd name="connsiteX3" fmla="*/ 906640 w 906640"/>
              <a:gd name="connsiteY3" fmla="*/ 498432 h 1876349"/>
              <a:gd name="connsiteX4" fmla="*/ 894345 w 906640"/>
              <a:gd name="connsiteY4" fmla="*/ 508161 h 1876349"/>
              <a:gd name="connsiteX5" fmla="*/ 703878 w 906640"/>
              <a:gd name="connsiteY5" fmla="*/ 949214 h 1876349"/>
              <a:gd name="connsiteX6" fmla="*/ 814938 w 906640"/>
              <a:gd name="connsiteY6" fmla="*/ 1297955 h 1876349"/>
              <a:gd name="connsiteX7" fmla="*/ 883977 w 906640"/>
              <a:gd name="connsiteY7" fmla="*/ 1378213 h 1876349"/>
              <a:gd name="connsiteX8" fmla="*/ 385842 w 906640"/>
              <a:gd name="connsiteY8" fmla="*/ 1876349 h 1876349"/>
              <a:gd name="connsiteX9" fmla="*/ 309228 w 906640"/>
              <a:gd name="connsiteY9" fmla="*/ 1793705 h 1876349"/>
              <a:gd name="connsiteX10" fmla="*/ 0 w 906640"/>
              <a:gd name="connsiteY10" fmla="*/ 949214 h 1876349"/>
              <a:gd name="connsiteX11" fmla="*/ 396628 w 906640"/>
              <a:gd name="connsiteY11" fmla="*/ 10444 h 187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6640" h="1876349">
                <a:moveTo>
                  <a:pt x="408349" y="0"/>
                </a:moveTo>
                <a:lnTo>
                  <a:pt x="409344" y="0"/>
                </a:lnTo>
                <a:lnTo>
                  <a:pt x="906640" y="497296"/>
                </a:lnTo>
                <a:lnTo>
                  <a:pt x="906640" y="498432"/>
                </a:lnTo>
                <a:lnTo>
                  <a:pt x="894345" y="508161"/>
                </a:lnTo>
                <a:cubicBezTo>
                  <a:pt x="776665" y="621036"/>
                  <a:pt x="703878" y="776972"/>
                  <a:pt x="703878" y="949214"/>
                </a:cubicBezTo>
                <a:cubicBezTo>
                  <a:pt x="703878" y="1078396"/>
                  <a:pt x="744821" y="1198405"/>
                  <a:pt x="814938" y="1297955"/>
                </a:cubicBezTo>
                <a:lnTo>
                  <a:pt x="883977" y="1378213"/>
                </a:lnTo>
                <a:lnTo>
                  <a:pt x="385842" y="1876349"/>
                </a:lnTo>
                <a:lnTo>
                  <a:pt x="309228" y="1793705"/>
                </a:lnTo>
                <a:cubicBezTo>
                  <a:pt x="116047" y="1564213"/>
                  <a:pt x="0" y="1270000"/>
                  <a:pt x="0" y="949214"/>
                </a:cubicBezTo>
                <a:cubicBezTo>
                  <a:pt x="0" y="582602"/>
                  <a:pt x="151571" y="250696"/>
                  <a:pt x="396628" y="10444"/>
                </a:cubicBezTo>
                <a:close/>
              </a:path>
            </a:pathLst>
          </a:custGeom>
          <a:solidFill>
            <a:schemeClr val="accent2">
              <a:lumMod val="20000"/>
              <a:lumOff val="80000"/>
            </a:schemeClr>
          </a:solidFill>
        </p:spPr>
        <p:txBody>
          <a:bodyPr wrap="square">
            <a:noAutofit/>
          </a:bodyPr>
          <a:lstStyle/>
          <a:p>
            <a:endParaRPr lang="en-GB"/>
          </a:p>
        </p:txBody>
      </p:sp>
      <p:sp>
        <p:nvSpPr>
          <p:cNvPr id="24" name="Text Placeholder 23">
            <a:extLst>
              <a:ext uri="{FF2B5EF4-FFF2-40B4-BE49-F238E27FC236}">
                <a16:creationId xmlns:a16="http://schemas.microsoft.com/office/drawing/2014/main" id="{DC481E22-DAEA-455F-9470-B2BC5409D359}"/>
              </a:ext>
            </a:extLst>
          </p:cNvPr>
          <p:cNvSpPr>
            <a:spLocks noGrp="1"/>
          </p:cNvSpPr>
          <p:nvPr>
            <p:ph type="body" sz="quarter" idx="20"/>
          </p:nvPr>
        </p:nvSpPr>
        <p:spPr>
          <a:xfrm>
            <a:off x="760387" y="4746626"/>
            <a:ext cx="2376000" cy="1096962"/>
          </a:xfrm>
        </p:spPr>
        <p:txBody>
          <a:bodyPr/>
          <a:lstStyle>
            <a:lvl1pPr>
              <a:defRPr sz="1400"/>
            </a:lvl1pPr>
            <a:lvl2pPr>
              <a:defRPr sz="1400"/>
            </a:lvl2pPr>
            <a:lvl3pPr>
              <a:defRPr sz="1400"/>
            </a:lvl3pPr>
            <a:lvl4pPr>
              <a:defRPr sz="1400"/>
            </a:lvl4pPr>
            <a:lvl5pPr>
              <a:defRPr sz="1400"/>
            </a:lvl5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de-DE" dirty="0"/>
          </a:p>
        </p:txBody>
      </p:sp>
      <p:sp>
        <p:nvSpPr>
          <p:cNvPr id="25" name="Text Placeholder 23">
            <a:extLst>
              <a:ext uri="{FF2B5EF4-FFF2-40B4-BE49-F238E27FC236}">
                <a16:creationId xmlns:a16="http://schemas.microsoft.com/office/drawing/2014/main" id="{E00E0DD4-7D98-4940-8E2A-C6FD1CCCBF6A}"/>
              </a:ext>
            </a:extLst>
          </p:cNvPr>
          <p:cNvSpPr>
            <a:spLocks noGrp="1"/>
          </p:cNvSpPr>
          <p:nvPr>
            <p:ph type="body" sz="quarter" idx="21"/>
          </p:nvPr>
        </p:nvSpPr>
        <p:spPr>
          <a:xfrm>
            <a:off x="3501130" y="4746626"/>
            <a:ext cx="2376000" cy="1096962"/>
          </a:xfrm>
        </p:spPr>
        <p:txBody>
          <a:bodyPr/>
          <a:lstStyle>
            <a:lvl1pPr>
              <a:defRPr sz="1400"/>
            </a:lvl1pPr>
            <a:lvl2pPr>
              <a:defRPr sz="1400"/>
            </a:lvl2pPr>
            <a:lvl3pPr>
              <a:defRPr sz="1400"/>
            </a:lvl3pPr>
            <a:lvl4pPr>
              <a:defRPr sz="1400"/>
            </a:lvl4pPr>
            <a:lvl5pPr>
              <a:defRPr sz="1400"/>
            </a:lvl5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de-DE" dirty="0"/>
          </a:p>
        </p:txBody>
      </p:sp>
      <p:sp>
        <p:nvSpPr>
          <p:cNvPr id="26" name="Text Placeholder 23">
            <a:extLst>
              <a:ext uri="{FF2B5EF4-FFF2-40B4-BE49-F238E27FC236}">
                <a16:creationId xmlns:a16="http://schemas.microsoft.com/office/drawing/2014/main" id="{1D83932A-626D-47EF-BAC1-9773A5A6D883}"/>
              </a:ext>
            </a:extLst>
          </p:cNvPr>
          <p:cNvSpPr>
            <a:spLocks noGrp="1"/>
          </p:cNvSpPr>
          <p:nvPr>
            <p:ph type="body" sz="quarter" idx="22"/>
          </p:nvPr>
        </p:nvSpPr>
        <p:spPr>
          <a:xfrm>
            <a:off x="6241873" y="4746626"/>
            <a:ext cx="2376000" cy="1096962"/>
          </a:xfrm>
        </p:spPr>
        <p:txBody>
          <a:bodyPr/>
          <a:lstStyle>
            <a:lvl1pPr>
              <a:defRPr sz="1400"/>
            </a:lvl1pPr>
            <a:lvl2pPr>
              <a:defRPr sz="1400"/>
            </a:lvl2pPr>
            <a:lvl3pPr>
              <a:defRPr sz="1400"/>
            </a:lvl3pPr>
            <a:lvl4pPr>
              <a:defRPr sz="1400"/>
            </a:lvl4pPr>
            <a:lvl5pPr>
              <a:defRPr sz="1400"/>
            </a:lvl5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de-DE" dirty="0"/>
          </a:p>
        </p:txBody>
      </p:sp>
      <p:sp>
        <p:nvSpPr>
          <p:cNvPr id="27" name="Text Placeholder 23">
            <a:extLst>
              <a:ext uri="{FF2B5EF4-FFF2-40B4-BE49-F238E27FC236}">
                <a16:creationId xmlns:a16="http://schemas.microsoft.com/office/drawing/2014/main" id="{730E6041-1E4F-41D8-A894-2AC0DD0D356B}"/>
              </a:ext>
            </a:extLst>
          </p:cNvPr>
          <p:cNvSpPr>
            <a:spLocks noGrp="1"/>
          </p:cNvSpPr>
          <p:nvPr>
            <p:ph type="body" sz="quarter" idx="23"/>
          </p:nvPr>
        </p:nvSpPr>
        <p:spPr>
          <a:xfrm>
            <a:off x="8982616" y="4746626"/>
            <a:ext cx="2376000" cy="1096962"/>
          </a:xfrm>
        </p:spPr>
        <p:txBody>
          <a:bodyPr/>
          <a:lstStyle>
            <a:lvl1pPr>
              <a:defRPr sz="1400"/>
            </a:lvl1pPr>
            <a:lvl2pPr>
              <a:defRPr sz="1400"/>
            </a:lvl2pPr>
            <a:lvl3pPr>
              <a:defRPr sz="1400"/>
            </a:lvl3pPr>
            <a:lvl4pPr>
              <a:defRPr sz="1400"/>
            </a:lvl4pPr>
            <a:lvl5pPr>
              <a:defRPr sz="1400"/>
            </a:lvl5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de-DE" dirty="0"/>
          </a:p>
        </p:txBody>
      </p:sp>
      <p:sp>
        <p:nvSpPr>
          <p:cNvPr id="32" name="Text Placeholder 2">
            <a:extLst>
              <a:ext uri="{FF2B5EF4-FFF2-40B4-BE49-F238E27FC236}">
                <a16:creationId xmlns:a16="http://schemas.microsoft.com/office/drawing/2014/main" id="{447C8FA3-5F3F-45BB-A5C8-078FBD12F036}"/>
              </a:ext>
            </a:extLst>
          </p:cNvPr>
          <p:cNvSpPr>
            <a:spLocks noGrp="1"/>
          </p:cNvSpPr>
          <p:nvPr>
            <p:ph type="body" sz="quarter" idx="14" hasCustomPrompt="1"/>
          </p:nvPr>
        </p:nvSpPr>
        <p:spPr>
          <a:xfrm>
            <a:off x="924232" y="1486651"/>
            <a:ext cx="10417106" cy="365125"/>
          </a:xfrm>
        </p:spPr>
        <p:txBody>
          <a:bodyPr/>
          <a:lstStyle>
            <a:lvl1pPr marL="0" indent="0">
              <a:buFont typeface="Arial" panose="020B0604020202020204" pitchFamily="34" charset="0"/>
              <a:buNone/>
              <a:defRPr>
                <a:latin typeface="+mj-lt"/>
              </a:defRPr>
            </a:lvl1pPr>
          </a:lstStyle>
          <a:p>
            <a:pPr lvl="0"/>
            <a:r>
              <a:rPr lang="de-DE"/>
              <a:t>Subtitle</a:t>
            </a:r>
            <a:endParaRPr lang="de-DE" dirty="0"/>
          </a:p>
        </p:txBody>
      </p:sp>
      <p:sp>
        <p:nvSpPr>
          <p:cNvPr id="6" name="Tijdelijke aanduiding voor dianummer 5">
            <a:extLst>
              <a:ext uri="{FF2B5EF4-FFF2-40B4-BE49-F238E27FC236}">
                <a16:creationId xmlns:a16="http://schemas.microsoft.com/office/drawing/2014/main" id="{F349957F-9AD6-4039-ABE3-BFAB2E8534D9}"/>
              </a:ext>
            </a:extLst>
          </p:cNvPr>
          <p:cNvSpPr>
            <a:spLocks noGrp="1"/>
          </p:cNvSpPr>
          <p:nvPr>
            <p:ph type="sldNum" sz="quarter" idx="24"/>
          </p:nvPr>
        </p:nvSpPr>
        <p:spPr/>
        <p:txBody>
          <a:bodyPr/>
          <a:lstStyle/>
          <a:p>
            <a:fld id="{940AF558-241C-4E89-BD38-35133032102F}" type="slidenum">
              <a:rPr lang="de-DE" smtClean="0"/>
              <a:pPr/>
              <a:t>‹Nr.›</a:t>
            </a:fld>
            <a:endParaRPr lang="de-DE" dirty="0"/>
          </a:p>
        </p:txBody>
      </p:sp>
    </p:spTree>
    <p:extLst>
      <p:ext uri="{BB962C8B-B14F-4D97-AF65-F5344CB8AC3E}">
        <p14:creationId xmlns:p14="http://schemas.microsoft.com/office/powerpoint/2010/main" val="2384299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Picture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DA52D-E2BE-43C4-97CB-F1EC9B062F31}"/>
              </a:ext>
            </a:extLst>
          </p:cNvPr>
          <p:cNvSpPr>
            <a:spLocks noGrp="1"/>
          </p:cNvSpPr>
          <p:nvPr>
            <p:ph type="title"/>
          </p:nvPr>
        </p:nvSpPr>
        <p:spPr/>
        <p:txBody>
          <a:bodyPr/>
          <a:lstStyle/>
          <a:p>
            <a:r>
              <a:rPr lang="de-DE"/>
              <a:t>Click to edit Master title style</a:t>
            </a:r>
            <a:endParaRPr lang="de-DE" dirty="0"/>
          </a:p>
        </p:txBody>
      </p:sp>
      <p:sp>
        <p:nvSpPr>
          <p:cNvPr id="9" name="Freeform: Shape 8">
            <a:extLst>
              <a:ext uri="{FF2B5EF4-FFF2-40B4-BE49-F238E27FC236}">
                <a16:creationId xmlns:a16="http://schemas.microsoft.com/office/drawing/2014/main" id="{17668998-B115-46E6-AE7B-390055F0F8C5}"/>
              </a:ext>
            </a:extLst>
          </p:cNvPr>
          <p:cNvSpPr/>
          <p:nvPr userDrawn="1"/>
        </p:nvSpPr>
        <p:spPr>
          <a:xfrm>
            <a:off x="1626877" y="2093397"/>
            <a:ext cx="1193326" cy="2468555"/>
          </a:xfrm>
          <a:custGeom>
            <a:avLst/>
            <a:gdLst>
              <a:gd name="connsiteX0" fmla="*/ 408875 w 907274"/>
              <a:gd name="connsiteY0" fmla="*/ 0 h 1876818"/>
              <a:gd name="connsiteX1" fmla="*/ 907274 w 907274"/>
              <a:gd name="connsiteY1" fmla="*/ 498399 h 1876818"/>
              <a:gd name="connsiteX2" fmla="*/ 894345 w 907274"/>
              <a:gd name="connsiteY2" fmla="*/ 508630 h 1876818"/>
              <a:gd name="connsiteX3" fmla="*/ 703878 w 907274"/>
              <a:gd name="connsiteY3" fmla="*/ 949683 h 1876818"/>
              <a:gd name="connsiteX4" fmla="*/ 814938 w 907274"/>
              <a:gd name="connsiteY4" fmla="*/ 1298424 h 1876818"/>
              <a:gd name="connsiteX5" fmla="*/ 883977 w 907274"/>
              <a:gd name="connsiteY5" fmla="*/ 1378682 h 1876818"/>
              <a:gd name="connsiteX6" fmla="*/ 385842 w 907274"/>
              <a:gd name="connsiteY6" fmla="*/ 1876818 h 1876818"/>
              <a:gd name="connsiteX7" fmla="*/ 309228 w 907274"/>
              <a:gd name="connsiteY7" fmla="*/ 1794174 h 1876818"/>
              <a:gd name="connsiteX8" fmla="*/ 0 w 907274"/>
              <a:gd name="connsiteY8" fmla="*/ 949683 h 1876818"/>
              <a:gd name="connsiteX9" fmla="*/ 396628 w 907274"/>
              <a:gd name="connsiteY9" fmla="*/ 10913 h 18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274" h="1876818">
                <a:moveTo>
                  <a:pt x="408875" y="0"/>
                </a:moveTo>
                <a:lnTo>
                  <a:pt x="907274" y="498399"/>
                </a:lnTo>
                <a:lnTo>
                  <a:pt x="894345" y="508630"/>
                </a:lnTo>
                <a:cubicBezTo>
                  <a:pt x="776665" y="621505"/>
                  <a:pt x="703878" y="777441"/>
                  <a:pt x="703878" y="949683"/>
                </a:cubicBezTo>
                <a:cubicBezTo>
                  <a:pt x="703878" y="1078865"/>
                  <a:pt x="744821" y="1198874"/>
                  <a:pt x="814938" y="1298424"/>
                </a:cubicBezTo>
                <a:lnTo>
                  <a:pt x="883977" y="1378682"/>
                </a:lnTo>
                <a:lnTo>
                  <a:pt x="385842" y="1876818"/>
                </a:lnTo>
                <a:lnTo>
                  <a:pt x="309228" y="1794174"/>
                </a:lnTo>
                <a:cubicBezTo>
                  <a:pt x="116047" y="1564682"/>
                  <a:pt x="0" y="1270469"/>
                  <a:pt x="0" y="949683"/>
                </a:cubicBezTo>
                <a:cubicBezTo>
                  <a:pt x="0" y="583071"/>
                  <a:pt x="151571" y="251165"/>
                  <a:pt x="396628" y="1091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tx1"/>
              </a:solidFill>
            </a:endParaRPr>
          </a:p>
        </p:txBody>
      </p:sp>
      <p:sp>
        <p:nvSpPr>
          <p:cNvPr id="14" name="Picture Placeholder 13">
            <a:extLst>
              <a:ext uri="{FF2B5EF4-FFF2-40B4-BE49-F238E27FC236}">
                <a16:creationId xmlns:a16="http://schemas.microsoft.com/office/drawing/2014/main" id="{799151AD-2706-484A-9452-796192F5E827}"/>
              </a:ext>
            </a:extLst>
          </p:cNvPr>
          <p:cNvSpPr>
            <a:spLocks noGrp="1" noChangeAspect="1"/>
          </p:cNvSpPr>
          <p:nvPr>
            <p:ph type="pic" sz="quarter" idx="16"/>
          </p:nvPr>
        </p:nvSpPr>
        <p:spPr>
          <a:xfrm>
            <a:off x="1911647" y="2092874"/>
            <a:ext cx="1193295" cy="2469600"/>
          </a:xfrm>
          <a:custGeom>
            <a:avLst/>
            <a:gdLst>
              <a:gd name="connsiteX0" fmla="*/ 408349 w 906640"/>
              <a:gd name="connsiteY0" fmla="*/ 0 h 1876349"/>
              <a:gd name="connsiteX1" fmla="*/ 409344 w 906640"/>
              <a:gd name="connsiteY1" fmla="*/ 0 h 1876349"/>
              <a:gd name="connsiteX2" fmla="*/ 906640 w 906640"/>
              <a:gd name="connsiteY2" fmla="*/ 497296 h 1876349"/>
              <a:gd name="connsiteX3" fmla="*/ 906640 w 906640"/>
              <a:gd name="connsiteY3" fmla="*/ 498432 h 1876349"/>
              <a:gd name="connsiteX4" fmla="*/ 894345 w 906640"/>
              <a:gd name="connsiteY4" fmla="*/ 508161 h 1876349"/>
              <a:gd name="connsiteX5" fmla="*/ 703878 w 906640"/>
              <a:gd name="connsiteY5" fmla="*/ 949214 h 1876349"/>
              <a:gd name="connsiteX6" fmla="*/ 814938 w 906640"/>
              <a:gd name="connsiteY6" fmla="*/ 1297955 h 1876349"/>
              <a:gd name="connsiteX7" fmla="*/ 883977 w 906640"/>
              <a:gd name="connsiteY7" fmla="*/ 1378213 h 1876349"/>
              <a:gd name="connsiteX8" fmla="*/ 385842 w 906640"/>
              <a:gd name="connsiteY8" fmla="*/ 1876349 h 1876349"/>
              <a:gd name="connsiteX9" fmla="*/ 309228 w 906640"/>
              <a:gd name="connsiteY9" fmla="*/ 1793705 h 1876349"/>
              <a:gd name="connsiteX10" fmla="*/ 0 w 906640"/>
              <a:gd name="connsiteY10" fmla="*/ 949214 h 1876349"/>
              <a:gd name="connsiteX11" fmla="*/ 396628 w 906640"/>
              <a:gd name="connsiteY11" fmla="*/ 10444 h 187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6640" h="1876349">
                <a:moveTo>
                  <a:pt x="408349" y="0"/>
                </a:moveTo>
                <a:lnTo>
                  <a:pt x="409344" y="0"/>
                </a:lnTo>
                <a:lnTo>
                  <a:pt x="906640" y="497296"/>
                </a:lnTo>
                <a:lnTo>
                  <a:pt x="906640" y="498432"/>
                </a:lnTo>
                <a:lnTo>
                  <a:pt x="894345" y="508161"/>
                </a:lnTo>
                <a:cubicBezTo>
                  <a:pt x="776665" y="621036"/>
                  <a:pt x="703878" y="776972"/>
                  <a:pt x="703878" y="949214"/>
                </a:cubicBezTo>
                <a:cubicBezTo>
                  <a:pt x="703878" y="1078396"/>
                  <a:pt x="744821" y="1198405"/>
                  <a:pt x="814938" y="1297955"/>
                </a:cubicBezTo>
                <a:lnTo>
                  <a:pt x="883977" y="1378213"/>
                </a:lnTo>
                <a:lnTo>
                  <a:pt x="385842" y="1876349"/>
                </a:lnTo>
                <a:lnTo>
                  <a:pt x="309228" y="1793705"/>
                </a:lnTo>
                <a:cubicBezTo>
                  <a:pt x="116047" y="1564213"/>
                  <a:pt x="0" y="1270000"/>
                  <a:pt x="0" y="949214"/>
                </a:cubicBezTo>
                <a:cubicBezTo>
                  <a:pt x="0" y="582602"/>
                  <a:pt x="151571" y="250696"/>
                  <a:pt x="396628" y="10444"/>
                </a:cubicBezTo>
                <a:close/>
              </a:path>
            </a:pathLst>
          </a:custGeom>
          <a:solidFill>
            <a:schemeClr val="accent2">
              <a:lumMod val="20000"/>
              <a:lumOff val="80000"/>
            </a:schemeClr>
          </a:solidFill>
        </p:spPr>
        <p:txBody>
          <a:bodyPr wrap="square">
            <a:noAutofit/>
          </a:bodyPr>
          <a:lstStyle/>
          <a:p>
            <a:endParaRPr lang="en-GB"/>
          </a:p>
        </p:txBody>
      </p:sp>
      <p:sp>
        <p:nvSpPr>
          <p:cNvPr id="17" name="Freeform: Shape 16">
            <a:extLst>
              <a:ext uri="{FF2B5EF4-FFF2-40B4-BE49-F238E27FC236}">
                <a16:creationId xmlns:a16="http://schemas.microsoft.com/office/drawing/2014/main" id="{AD5D7A8B-BE99-4A42-9EC4-EDAABBF158C3}"/>
              </a:ext>
            </a:extLst>
          </p:cNvPr>
          <p:cNvSpPr/>
          <p:nvPr userDrawn="1"/>
        </p:nvSpPr>
        <p:spPr>
          <a:xfrm>
            <a:off x="5483956" y="2039321"/>
            <a:ext cx="1193326" cy="2468555"/>
          </a:xfrm>
          <a:custGeom>
            <a:avLst/>
            <a:gdLst>
              <a:gd name="connsiteX0" fmla="*/ 408875 w 907274"/>
              <a:gd name="connsiteY0" fmla="*/ 0 h 1876818"/>
              <a:gd name="connsiteX1" fmla="*/ 907274 w 907274"/>
              <a:gd name="connsiteY1" fmla="*/ 498399 h 1876818"/>
              <a:gd name="connsiteX2" fmla="*/ 894345 w 907274"/>
              <a:gd name="connsiteY2" fmla="*/ 508630 h 1876818"/>
              <a:gd name="connsiteX3" fmla="*/ 703878 w 907274"/>
              <a:gd name="connsiteY3" fmla="*/ 949683 h 1876818"/>
              <a:gd name="connsiteX4" fmla="*/ 814938 w 907274"/>
              <a:gd name="connsiteY4" fmla="*/ 1298424 h 1876818"/>
              <a:gd name="connsiteX5" fmla="*/ 883977 w 907274"/>
              <a:gd name="connsiteY5" fmla="*/ 1378682 h 1876818"/>
              <a:gd name="connsiteX6" fmla="*/ 385842 w 907274"/>
              <a:gd name="connsiteY6" fmla="*/ 1876818 h 1876818"/>
              <a:gd name="connsiteX7" fmla="*/ 309228 w 907274"/>
              <a:gd name="connsiteY7" fmla="*/ 1794174 h 1876818"/>
              <a:gd name="connsiteX8" fmla="*/ 0 w 907274"/>
              <a:gd name="connsiteY8" fmla="*/ 949683 h 1876818"/>
              <a:gd name="connsiteX9" fmla="*/ 396628 w 907274"/>
              <a:gd name="connsiteY9" fmla="*/ 10913 h 18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274" h="1876818">
                <a:moveTo>
                  <a:pt x="408875" y="0"/>
                </a:moveTo>
                <a:lnTo>
                  <a:pt x="907274" y="498399"/>
                </a:lnTo>
                <a:lnTo>
                  <a:pt x="894345" y="508630"/>
                </a:lnTo>
                <a:cubicBezTo>
                  <a:pt x="776665" y="621505"/>
                  <a:pt x="703878" y="777441"/>
                  <a:pt x="703878" y="949683"/>
                </a:cubicBezTo>
                <a:cubicBezTo>
                  <a:pt x="703878" y="1078865"/>
                  <a:pt x="744821" y="1198874"/>
                  <a:pt x="814938" y="1298424"/>
                </a:cubicBezTo>
                <a:lnTo>
                  <a:pt x="883977" y="1378682"/>
                </a:lnTo>
                <a:lnTo>
                  <a:pt x="385842" y="1876818"/>
                </a:lnTo>
                <a:lnTo>
                  <a:pt x="309228" y="1794174"/>
                </a:lnTo>
                <a:cubicBezTo>
                  <a:pt x="116047" y="1564682"/>
                  <a:pt x="0" y="1270469"/>
                  <a:pt x="0" y="949683"/>
                </a:cubicBezTo>
                <a:cubicBezTo>
                  <a:pt x="0" y="583071"/>
                  <a:pt x="151571" y="251165"/>
                  <a:pt x="396628" y="1091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tx1"/>
              </a:solidFill>
            </a:endParaRPr>
          </a:p>
        </p:txBody>
      </p:sp>
      <p:sp>
        <p:nvSpPr>
          <p:cNvPr id="18" name="Picture Placeholder 17">
            <a:extLst>
              <a:ext uri="{FF2B5EF4-FFF2-40B4-BE49-F238E27FC236}">
                <a16:creationId xmlns:a16="http://schemas.microsoft.com/office/drawing/2014/main" id="{2E88C72F-1502-4029-B906-7E4C1BAE02B7}"/>
              </a:ext>
            </a:extLst>
          </p:cNvPr>
          <p:cNvSpPr>
            <a:spLocks noGrp="1" noChangeAspect="1"/>
          </p:cNvSpPr>
          <p:nvPr>
            <p:ph type="pic" sz="quarter" idx="17"/>
          </p:nvPr>
        </p:nvSpPr>
        <p:spPr>
          <a:xfrm>
            <a:off x="5768726" y="2038798"/>
            <a:ext cx="1193295" cy="2469600"/>
          </a:xfrm>
          <a:custGeom>
            <a:avLst/>
            <a:gdLst>
              <a:gd name="connsiteX0" fmla="*/ 408349 w 906640"/>
              <a:gd name="connsiteY0" fmla="*/ 0 h 1876349"/>
              <a:gd name="connsiteX1" fmla="*/ 409344 w 906640"/>
              <a:gd name="connsiteY1" fmla="*/ 0 h 1876349"/>
              <a:gd name="connsiteX2" fmla="*/ 906640 w 906640"/>
              <a:gd name="connsiteY2" fmla="*/ 497296 h 1876349"/>
              <a:gd name="connsiteX3" fmla="*/ 906640 w 906640"/>
              <a:gd name="connsiteY3" fmla="*/ 498432 h 1876349"/>
              <a:gd name="connsiteX4" fmla="*/ 894345 w 906640"/>
              <a:gd name="connsiteY4" fmla="*/ 508161 h 1876349"/>
              <a:gd name="connsiteX5" fmla="*/ 703878 w 906640"/>
              <a:gd name="connsiteY5" fmla="*/ 949214 h 1876349"/>
              <a:gd name="connsiteX6" fmla="*/ 814938 w 906640"/>
              <a:gd name="connsiteY6" fmla="*/ 1297955 h 1876349"/>
              <a:gd name="connsiteX7" fmla="*/ 883977 w 906640"/>
              <a:gd name="connsiteY7" fmla="*/ 1378213 h 1876349"/>
              <a:gd name="connsiteX8" fmla="*/ 385842 w 906640"/>
              <a:gd name="connsiteY8" fmla="*/ 1876349 h 1876349"/>
              <a:gd name="connsiteX9" fmla="*/ 309228 w 906640"/>
              <a:gd name="connsiteY9" fmla="*/ 1793705 h 1876349"/>
              <a:gd name="connsiteX10" fmla="*/ 0 w 906640"/>
              <a:gd name="connsiteY10" fmla="*/ 949214 h 1876349"/>
              <a:gd name="connsiteX11" fmla="*/ 396628 w 906640"/>
              <a:gd name="connsiteY11" fmla="*/ 10444 h 187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6640" h="1876349">
                <a:moveTo>
                  <a:pt x="408349" y="0"/>
                </a:moveTo>
                <a:lnTo>
                  <a:pt x="409344" y="0"/>
                </a:lnTo>
                <a:lnTo>
                  <a:pt x="906640" y="497296"/>
                </a:lnTo>
                <a:lnTo>
                  <a:pt x="906640" y="498432"/>
                </a:lnTo>
                <a:lnTo>
                  <a:pt x="894345" y="508161"/>
                </a:lnTo>
                <a:cubicBezTo>
                  <a:pt x="776665" y="621036"/>
                  <a:pt x="703878" y="776972"/>
                  <a:pt x="703878" y="949214"/>
                </a:cubicBezTo>
                <a:cubicBezTo>
                  <a:pt x="703878" y="1078396"/>
                  <a:pt x="744821" y="1198405"/>
                  <a:pt x="814938" y="1297955"/>
                </a:cubicBezTo>
                <a:lnTo>
                  <a:pt x="883977" y="1378213"/>
                </a:lnTo>
                <a:lnTo>
                  <a:pt x="385842" y="1876349"/>
                </a:lnTo>
                <a:lnTo>
                  <a:pt x="309228" y="1793705"/>
                </a:lnTo>
                <a:cubicBezTo>
                  <a:pt x="116047" y="1564213"/>
                  <a:pt x="0" y="1270000"/>
                  <a:pt x="0" y="949214"/>
                </a:cubicBezTo>
                <a:cubicBezTo>
                  <a:pt x="0" y="582602"/>
                  <a:pt x="151571" y="250696"/>
                  <a:pt x="396628" y="10444"/>
                </a:cubicBezTo>
                <a:close/>
              </a:path>
            </a:pathLst>
          </a:custGeom>
          <a:solidFill>
            <a:schemeClr val="accent2">
              <a:lumMod val="20000"/>
              <a:lumOff val="80000"/>
            </a:schemeClr>
          </a:solidFill>
        </p:spPr>
        <p:txBody>
          <a:bodyPr wrap="square">
            <a:noAutofit/>
          </a:bodyPr>
          <a:lstStyle/>
          <a:p>
            <a:endParaRPr lang="en-GB"/>
          </a:p>
        </p:txBody>
      </p:sp>
      <p:sp>
        <p:nvSpPr>
          <p:cNvPr id="19" name="Freeform: Shape 18">
            <a:extLst>
              <a:ext uri="{FF2B5EF4-FFF2-40B4-BE49-F238E27FC236}">
                <a16:creationId xmlns:a16="http://schemas.microsoft.com/office/drawing/2014/main" id="{ED33B464-CDA6-4F3B-8BD2-473215E977C3}"/>
              </a:ext>
            </a:extLst>
          </p:cNvPr>
          <p:cNvSpPr/>
          <p:nvPr userDrawn="1"/>
        </p:nvSpPr>
        <p:spPr>
          <a:xfrm>
            <a:off x="9284867" y="2093397"/>
            <a:ext cx="1193326" cy="2468555"/>
          </a:xfrm>
          <a:custGeom>
            <a:avLst/>
            <a:gdLst>
              <a:gd name="connsiteX0" fmla="*/ 408875 w 907274"/>
              <a:gd name="connsiteY0" fmla="*/ 0 h 1876818"/>
              <a:gd name="connsiteX1" fmla="*/ 907274 w 907274"/>
              <a:gd name="connsiteY1" fmla="*/ 498399 h 1876818"/>
              <a:gd name="connsiteX2" fmla="*/ 894345 w 907274"/>
              <a:gd name="connsiteY2" fmla="*/ 508630 h 1876818"/>
              <a:gd name="connsiteX3" fmla="*/ 703878 w 907274"/>
              <a:gd name="connsiteY3" fmla="*/ 949683 h 1876818"/>
              <a:gd name="connsiteX4" fmla="*/ 814938 w 907274"/>
              <a:gd name="connsiteY4" fmla="*/ 1298424 h 1876818"/>
              <a:gd name="connsiteX5" fmla="*/ 883977 w 907274"/>
              <a:gd name="connsiteY5" fmla="*/ 1378682 h 1876818"/>
              <a:gd name="connsiteX6" fmla="*/ 385842 w 907274"/>
              <a:gd name="connsiteY6" fmla="*/ 1876818 h 1876818"/>
              <a:gd name="connsiteX7" fmla="*/ 309228 w 907274"/>
              <a:gd name="connsiteY7" fmla="*/ 1794174 h 1876818"/>
              <a:gd name="connsiteX8" fmla="*/ 0 w 907274"/>
              <a:gd name="connsiteY8" fmla="*/ 949683 h 1876818"/>
              <a:gd name="connsiteX9" fmla="*/ 396628 w 907274"/>
              <a:gd name="connsiteY9" fmla="*/ 10913 h 18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274" h="1876818">
                <a:moveTo>
                  <a:pt x="408875" y="0"/>
                </a:moveTo>
                <a:lnTo>
                  <a:pt x="907274" y="498399"/>
                </a:lnTo>
                <a:lnTo>
                  <a:pt x="894345" y="508630"/>
                </a:lnTo>
                <a:cubicBezTo>
                  <a:pt x="776665" y="621505"/>
                  <a:pt x="703878" y="777441"/>
                  <a:pt x="703878" y="949683"/>
                </a:cubicBezTo>
                <a:cubicBezTo>
                  <a:pt x="703878" y="1078865"/>
                  <a:pt x="744821" y="1198874"/>
                  <a:pt x="814938" y="1298424"/>
                </a:cubicBezTo>
                <a:lnTo>
                  <a:pt x="883977" y="1378682"/>
                </a:lnTo>
                <a:lnTo>
                  <a:pt x="385842" y="1876818"/>
                </a:lnTo>
                <a:lnTo>
                  <a:pt x="309228" y="1794174"/>
                </a:lnTo>
                <a:cubicBezTo>
                  <a:pt x="116047" y="1564682"/>
                  <a:pt x="0" y="1270469"/>
                  <a:pt x="0" y="949683"/>
                </a:cubicBezTo>
                <a:cubicBezTo>
                  <a:pt x="0" y="583071"/>
                  <a:pt x="151571" y="251165"/>
                  <a:pt x="396628" y="1091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tx1"/>
              </a:solidFill>
            </a:endParaRPr>
          </a:p>
        </p:txBody>
      </p:sp>
      <p:sp>
        <p:nvSpPr>
          <p:cNvPr id="20" name="Picture Placeholder 19">
            <a:extLst>
              <a:ext uri="{FF2B5EF4-FFF2-40B4-BE49-F238E27FC236}">
                <a16:creationId xmlns:a16="http://schemas.microsoft.com/office/drawing/2014/main" id="{3D6E8F62-70A2-4C62-9F9B-7AF78FD77EDC}"/>
              </a:ext>
            </a:extLst>
          </p:cNvPr>
          <p:cNvSpPr>
            <a:spLocks noGrp="1" noChangeAspect="1"/>
          </p:cNvSpPr>
          <p:nvPr>
            <p:ph type="pic" sz="quarter" idx="18"/>
          </p:nvPr>
        </p:nvSpPr>
        <p:spPr>
          <a:xfrm>
            <a:off x="9569637" y="2092874"/>
            <a:ext cx="1193295" cy="2469600"/>
          </a:xfrm>
          <a:custGeom>
            <a:avLst/>
            <a:gdLst>
              <a:gd name="connsiteX0" fmla="*/ 408349 w 906640"/>
              <a:gd name="connsiteY0" fmla="*/ 0 h 1876349"/>
              <a:gd name="connsiteX1" fmla="*/ 409344 w 906640"/>
              <a:gd name="connsiteY1" fmla="*/ 0 h 1876349"/>
              <a:gd name="connsiteX2" fmla="*/ 906640 w 906640"/>
              <a:gd name="connsiteY2" fmla="*/ 497296 h 1876349"/>
              <a:gd name="connsiteX3" fmla="*/ 906640 w 906640"/>
              <a:gd name="connsiteY3" fmla="*/ 498432 h 1876349"/>
              <a:gd name="connsiteX4" fmla="*/ 894345 w 906640"/>
              <a:gd name="connsiteY4" fmla="*/ 508161 h 1876349"/>
              <a:gd name="connsiteX5" fmla="*/ 703878 w 906640"/>
              <a:gd name="connsiteY5" fmla="*/ 949214 h 1876349"/>
              <a:gd name="connsiteX6" fmla="*/ 814938 w 906640"/>
              <a:gd name="connsiteY6" fmla="*/ 1297955 h 1876349"/>
              <a:gd name="connsiteX7" fmla="*/ 883977 w 906640"/>
              <a:gd name="connsiteY7" fmla="*/ 1378213 h 1876349"/>
              <a:gd name="connsiteX8" fmla="*/ 385842 w 906640"/>
              <a:gd name="connsiteY8" fmla="*/ 1876349 h 1876349"/>
              <a:gd name="connsiteX9" fmla="*/ 309228 w 906640"/>
              <a:gd name="connsiteY9" fmla="*/ 1793705 h 1876349"/>
              <a:gd name="connsiteX10" fmla="*/ 0 w 906640"/>
              <a:gd name="connsiteY10" fmla="*/ 949214 h 1876349"/>
              <a:gd name="connsiteX11" fmla="*/ 396628 w 906640"/>
              <a:gd name="connsiteY11" fmla="*/ 10444 h 187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6640" h="1876349">
                <a:moveTo>
                  <a:pt x="408349" y="0"/>
                </a:moveTo>
                <a:lnTo>
                  <a:pt x="409344" y="0"/>
                </a:lnTo>
                <a:lnTo>
                  <a:pt x="906640" y="497296"/>
                </a:lnTo>
                <a:lnTo>
                  <a:pt x="906640" y="498432"/>
                </a:lnTo>
                <a:lnTo>
                  <a:pt x="894345" y="508161"/>
                </a:lnTo>
                <a:cubicBezTo>
                  <a:pt x="776665" y="621036"/>
                  <a:pt x="703878" y="776972"/>
                  <a:pt x="703878" y="949214"/>
                </a:cubicBezTo>
                <a:cubicBezTo>
                  <a:pt x="703878" y="1078396"/>
                  <a:pt x="744821" y="1198405"/>
                  <a:pt x="814938" y="1297955"/>
                </a:cubicBezTo>
                <a:lnTo>
                  <a:pt x="883977" y="1378213"/>
                </a:lnTo>
                <a:lnTo>
                  <a:pt x="385842" y="1876349"/>
                </a:lnTo>
                <a:lnTo>
                  <a:pt x="309228" y="1793705"/>
                </a:lnTo>
                <a:cubicBezTo>
                  <a:pt x="116047" y="1564213"/>
                  <a:pt x="0" y="1270000"/>
                  <a:pt x="0" y="949214"/>
                </a:cubicBezTo>
                <a:cubicBezTo>
                  <a:pt x="0" y="582602"/>
                  <a:pt x="151571" y="250696"/>
                  <a:pt x="396628" y="10444"/>
                </a:cubicBezTo>
                <a:close/>
              </a:path>
            </a:pathLst>
          </a:custGeom>
          <a:solidFill>
            <a:schemeClr val="accent2">
              <a:lumMod val="20000"/>
              <a:lumOff val="80000"/>
            </a:schemeClr>
          </a:solidFill>
        </p:spPr>
        <p:txBody>
          <a:bodyPr wrap="square">
            <a:noAutofit/>
          </a:bodyPr>
          <a:lstStyle/>
          <a:p>
            <a:endParaRPr lang="en-GB"/>
          </a:p>
        </p:txBody>
      </p:sp>
      <p:sp>
        <p:nvSpPr>
          <p:cNvPr id="24" name="Text Placeholder 23">
            <a:extLst>
              <a:ext uri="{FF2B5EF4-FFF2-40B4-BE49-F238E27FC236}">
                <a16:creationId xmlns:a16="http://schemas.microsoft.com/office/drawing/2014/main" id="{DC481E22-DAEA-455F-9470-B2BC5409D359}"/>
              </a:ext>
            </a:extLst>
          </p:cNvPr>
          <p:cNvSpPr>
            <a:spLocks noGrp="1"/>
          </p:cNvSpPr>
          <p:nvPr>
            <p:ph type="body" sz="quarter" idx="20"/>
          </p:nvPr>
        </p:nvSpPr>
        <p:spPr>
          <a:xfrm>
            <a:off x="1318653" y="4746626"/>
            <a:ext cx="2750162" cy="1096962"/>
          </a:xfrm>
        </p:spPr>
        <p:txBody>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de-DE" dirty="0"/>
          </a:p>
        </p:txBody>
      </p:sp>
      <p:sp>
        <p:nvSpPr>
          <p:cNvPr id="25" name="Text Placeholder 23">
            <a:extLst>
              <a:ext uri="{FF2B5EF4-FFF2-40B4-BE49-F238E27FC236}">
                <a16:creationId xmlns:a16="http://schemas.microsoft.com/office/drawing/2014/main" id="{E00E0DD4-7D98-4940-8E2A-C6FD1CCCBF6A}"/>
              </a:ext>
            </a:extLst>
          </p:cNvPr>
          <p:cNvSpPr>
            <a:spLocks noGrp="1"/>
          </p:cNvSpPr>
          <p:nvPr>
            <p:ph type="body" sz="quarter" idx="21"/>
          </p:nvPr>
        </p:nvSpPr>
        <p:spPr>
          <a:xfrm>
            <a:off x="5085029" y="4692550"/>
            <a:ext cx="2750162" cy="1096962"/>
          </a:xfrm>
        </p:spPr>
        <p:txBody>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de-DE" dirty="0"/>
          </a:p>
        </p:txBody>
      </p:sp>
      <p:sp>
        <p:nvSpPr>
          <p:cNvPr id="26" name="Text Placeholder 23">
            <a:extLst>
              <a:ext uri="{FF2B5EF4-FFF2-40B4-BE49-F238E27FC236}">
                <a16:creationId xmlns:a16="http://schemas.microsoft.com/office/drawing/2014/main" id="{1D83932A-626D-47EF-BAC1-9773A5A6D883}"/>
              </a:ext>
            </a:extLst>
          </p:cNvPr>
          <p:cNvSpPr>
            <a:spLocks noGrp="1"/>
          </p:cNvSpPr>
          <p:nvPr>
            <p:ph type="body" sz="quarter" idx="22"/>
          </p:nvPr>
        </p:nvSpPr>
        <p:spPr>
          <a:xfrm>
            <a:off x="8851404" y="4746626"/>
            <a:ext cx="2489933" cy="1096962"/>
          </a:xfrm>
        </p:spPr>
        <p:txBody>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de-DE" dirty="0"/>
          </a:p>
        </p:txBody>
      </p:sp>
      <p:sp>
        <p:nvSpPr>
          <p:cNvPr id="23" name="Text Placeholder 2">
            <a:extLst>
              <a:ext uri="{FF2B5EF4-FFF2-40B4-BE49-F238E27FC236}">
                <a16:creationId xmlns:a16="http://schemas.microsoft.com/office/drawing/2014/main" id="{F3BFE8D4-FC6E-4C74-A6C8-FADE07047442}"/>
              </a:ext>
            </a:extLst>
          </p:cNvPr>
          <p:cNvSpPr>
            <a:spLocks noGrp="1"/>
          </p:cNvSpPr>
          <p:nvPr>
            <p:ph type="body" sz="quarter" idx="14" hasCustomPrompt="1"/>
          </p:nvPr>
        </p:nvSpPr>
        <p:spPr>
          <a:xfrm>
            <a:off x="924232" y="1486651"/>
            <a:ext cx="10439832" cy="365125"/>
          </a:xfrm>
        </p:spPr>
        <p:txBody>
          <a:bodyPr/>
          <a:lstStyle>
            <a:lvl1pPr marL="0" indent="0">
              <a:buFont typeface="Arial" panose="020B0604020202020204" pitchFamily="34" charset="0"/>
              <a:buNone/>
              <a:defRPr>
                <a:latin typeface="+mj-lt"/>
              </a:defRPr>
            </a:lvl1pPr>
          </a:lstStyle>
          <a:p>
            <a:pPr lvl="0"/>
            <a:r>
              <a:rPr lang="de-DE"/>
              <a:t>Subtitle</a:t>
            </a:r>
            <a:endParaRPr lang="de-DE" dirty="0"/>
          </a:p>
        </p:txBody>
      </p:sp>
      <p:sp>
        <p:nvSpPr>
          <p:cNvPr id="6" name="Tijdelijke aanduiding voor dianummer 5">
            <a:extLst>
              <a:ext uri="{FF2B5EF4-FFF2-40B4-BE49-F238E27FC236}">
                <a16:creationId xmlns:a16="http://schemas.microsoft.com/office/drawing/2014/main" id="{99E8D50D-6CA7-48AF-BA79-FFB9A5028638}"/>
              </a:ext>
            </a:extLst>
          </p:cNvPr>
          <p:cNvSpPr>
            <a:spLocks noGrp="1"/>
          </p:cNvSpPr>
          <p:nvPr>
            <p:ph type="sldNum" sz="quarter" idx="23"/>
          </p:nvPr>
        </p:nvSpPr>
        <p:spPr/>
        <p:txBody>
          <a:bodyPr/>
          <a:lstStyle/>
          <a:p>
            <a:fld id="{940AF558-241C-4E89-BD38-35133032102F}" type="slidenum">
              <a:rPr lang="de-DE" smtClean="0"/>
              <a:pPr/>
              <a:t>‹Nr.›</a:t>
            </a:fld>
            <a:endParaRPr lang="de-DE" dirty="0"/>
          </a:p>
        </p:txBody>
      </p:sp>
    </p:spTree>
    <p:extLst>
      <p:ext uri="{BB962C8B-B14F-4D97-AF65-F5344CB8AC3E}">
        <p14:creationId xmlns:p14="http://schemas.microsoft.com/office/powerpoint/2010/main" val="3161371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14" name="Graphic 2">
            <a:extLst>
              <a:ext uri="{FF2B5EF4-FFF2-40B4-BE49-F238E27FC236}">
                <a16:creationId xmlns:a16="http://schemas.microsoft.com/office/drawing/2014/main" id="{BA18DF12-EB13-4CA3-9520-E31BF0B89A64}"/>
              </a:ext>
            </a:extLst>
          </p:cNvPr>
          <p:cNvPicPr>
            <a:picLocks noChangeAspect="1"/>
          </p:cNvPicPr>
          <p:nvPr userDrawn="1"/>
        </p:nvPicPr>
        <p:blipFill rotWithShape="1">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l="-12759" t="-1268" r="-939" b="-11804"/>
          <a:stretch/>
        </p:blipFill>
        <p:spPr bwMode="auto">
          <a:xfrm>
            <a:off x="-531774" y="5440559"/>
            <a:ext cx="4540989" cy="1415382"/>
          </a:xfrm>
          <a:prstGeom prst="rect">
            <a:avLst/>
          </a:prstGeom>
          <a:ln>
            <a:noFill/>
          </a:ln>
          <a:extLst>
            <a:ext uri="{53640926-AAD7-44D8-BBD7-CCE9431645EC}">
              <a14:shadowObscured xmlns:a14="http://schemas.microsoft.com/office/drawing/2010/main"/>
            </a:ext>
          </a:extLst>
        </p:spPr>
      </p:pic>
      <p:pic>
        <p:nvPicPr>
          <p:cNvPr id="8" name="Picture 7" descr="A picture containing shape&#10;&#10;Description automatically generated">
            <a:extLst>
              <a:ext uri="{FF2B5EF4-FFF2-40B4-BE49-F238E27FC236}">
                <a16:creationId xmlns:a16="http://schemas.microsoft.com/office/drawing/2014/main" id="{89277BB5-DBC9-4727-BB0E-4C44234659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58" y="0"/>
            <a:ext cx="12188083" cy="3628724"/>
          </a:xfrm>
          <a:prstGeom prst="rect">
            <a:avLst/>
          </a:prstGeom>
        </p:spPr>
      </p:pic>
      <p:sp>
        <p:nvSpPr>
          <p:cNvPr id="2" name="Title 1">
            <a:extLst>
              <a:ext uri="{FF2B5EF4-FFF2-40B4-BE49-F238E27FC236}">
                <a16:creationId xmlns:a16="http://schemas.microsoft.com/office/drawing/2014/main" id="{CFD962FA-BC75-40A0-934C-6BAD7A5CEFA2}"/>
              </a:ext>
            </a:extLst>
          </p:cNvPr>
          <p:cNvSpPr>
            <a:spLocks noGrp="1"/>
          </p:cNvSpPr>
          <p:nvPr>
            <p:ph type="title"/>
          </p:nvPr>
        </p:nvSpPr>
        <p:spPr>
          <a:xfrm>
            <a:off x="2512400" y="2792781"/>
            <a:ext cx="6978109" cy="636219"/>
          </a:xfrm>
        </p:spPr>
        <p:txBody>
          <a:bodyPr anchor="ctr" anchorCtr="0"/>
          <a:lstStyle>
            <a:lvl1pPr algn="ctr">
              <a:defRPr/>
            </a:lvl1pPr>
          </a:lstStyle>
          <a:p>
            <a:r>
              <a:rPr lang="de-DE"/>
              <a:t>Click to edit Master title style</a:t>
            </a:r>
            <a:endParaRPr lang="de-DE" dirty="0"/>
          </a:p>
        </p:txBody>
      </p:sp>
      <p:sp>
        <p:nvSpPr>
          <p:cNvPr id="5" name="Slide Number Placeholder 4">
            <a:extLst>
              <a:ext uri="{FF2B5EF4-FFF2-40B4-BE49-F238E27FC236}">
                <a16:creationId xmlns:a16="http://schemas.microsoft.com/office/drawing/2014/main" id="{2B9BEE2E-9202-4748-A2D4-0689D206B38A}"/>
              </a:ext>
            </a:extLst>
          </p:cNvPr>
          <p:cNvSpPr>
            <a:spLocks noGrp="1"/>
          </p:cNvSpPr>
          <p:nvPr>
            <p:ph type="sldNum" sz="quarter" idx="12"/>
          </p:nvPr>
        </p:nvSpPr>
        <p:spPr/>
        <p:txBody>
          <a:bodyPr/>
          <a:lstStyle/>
          <a:p>
            <a:fld id="{940AF558-241C-4E89-BD38-35133032102F}" type="slidenum">
              <a:rPr lang="de-DE" smtClean="0"/>
              <a:pPr/>
              <a:t>‹Nr.›</a:t>
            </a:fld>
            <a:endParaRPr lang="de-DE" dirty="0"/>
          </a:p>
        </p:txBody>
      </p:sp>
      <p:pic>
        <p:nvPicPr>
          <p:cNvPr id="6" name="Picture 5" descr="Logo&#10;&#10;Description automatically generated with medium confidence">
            <a:extLst>
              <a:ext uri="{FF2B5EF4-FFF2-40B4-BE49-F238E27FC236}">
                <a16:creationId xmlns:a16="http://schemas.microsoft.com/office/drawing/2014/main" id="{B9832E69-111D-4D96-BF37-1DC39DF27B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25651" y="283192"/>
            <a:ext cx="374400" cy="275600"/>
          </a:xfrm>
          <a:prstGeom prst="rect">
            <a:avLst/>
          </a:prstGeom>
        </p:spPr>
      </p:pic>
      <p:cxnSp>
        <p:nvCxnSpPr>
          <p:cNvPr id="16" name="Rechte verbindingslijn 15">
            <a:extLst>
              <a:ext uri="{FF2B5EF4-FFF2-40B4-BE49-F238E27FC236}">
                <a16:creationId xmlns:a16="http://schemas.microsoft.com/office/drawing/2014/main" id="{F690827A-7C9A-4199-9DCE-B687861C8290}"/>
              </a:ext>
            </a:extLst>
          </p:cNvPr>
          <p:cNvCxnSpPr>
            <a:cxnSpLocks/>
          </p:cNvCxnSpPr>
          <p:nvPr userDrawn="1"/>
        </p:nvCxnSpPr>
        <p:spPr>
          <a:xfrm>
            <a:off x="3926840" y="6573814"/>
            <a:ext cx="72349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bird&#10;&#10;Description automatically generated">
            <a:extLst>
              <a:ext uri="{FF2B5EF4-FFF2-40B4-BE49-F238E27FC236}">
                <a16:creationId xmlns:a16="http://schemas.microsoft.com/office/drawing/2014/main" id="{20E43EC4-A5E9-4F81-956D-D0412B4CF6A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40112" y="5556091"/>
            <a:ext cx="5711776" cy="1301909"/>
          </a:xfrm>
          <a:prstGeom prst="rect">
            <a:avLst/>
          </a:prstGeom>
        </p:spPr>
      </p:pic>
      <p:sp>
        <p:nvSpPr>
          <p:cNvPr id="12" name="Text Placeholder 3">
            <a:extLst>
              <a:ext uri="{FF2B5EF4-FFF2-40B4-BE49-F238E27FC236}">
                <a16:creationId xmlns:a16="http://schemas.microsoft.com/office/drawing/2014/main" id="{6CE24160-2536-426A-98E1-DBBF8B5476F3}"/>
              </a:ext>
            </a:extLst>
          </p:cNvPr>
          <p:cNvSpPr>
            <a:spLocks noGrp="1"/>
          </p:cNvSpPr>
          <p:nvPr>
            <p:ph type="body" sz="quarter" idx="13"/>
          </p:nvPr>
        </p:nvSpPr>
        <p:spPr>
          <a:xfrm>
            <a:off x="8588590" y="4477225"/>
            <a:ext cx="3152775" cy="1812925"/>
          </a:xfrm>
        </p:spPr>
        <p:txBody>
          <a:bodyPr/>
          <a:lstStyle>
            <a:lvl1pPr marL="0" indent="0" algn="r">
              <a:lnSpc>
                <a:spcPct val="100000"/>
              </a:lnSpc>
              <a:spcAft>
                <a:spcPts val="0"/>
              </a:spcAft>
              <a:buFont typeface="Arial" panose="020B0604020202020204" pitchFamily="34" charset="0"/>
              <a:buNone/>
              <a:defRPr sz="1400"/>
            </a:lvl1pPr>
            <a:lvl2pPr algn="r">
              <a:lnSpc>
                <a:spcPct val="100000"/>
              </a:lnSpc>
              <a:defRPr sz="1400"/>
            </a:lvl2pPr>
            <a:lvl3pPr algn="r">
              <a:lnSpc>
                <a:spcPct val="100000"/>
              </a:lnSpc>
              <a:defRPr sz="1400">
                <a:latin typeface="+mn-lt"/>
              </a:defRPr>
            </a:lvl3pPr>
            <a:lvl4pPr algn="r">
              <a:lnSpc>
                <a:spcPct val="100000"/>
              </a:lnSpc>
              <a:defRPr sz="1400"/>
            </a:lvl4pPr>
            <a:lvl5pPr algn="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Tree>
    <p:extLst>
      <p:ext uri="{BB962C8B-B14F-4D97-AF65-F5344CB8AC3E}">
        <p14:creationId xmlns:p14="http://schemas.microsoft.com/office/powerpoint/2010/main" val="3138791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USER MANUAL">
    <p:bg>
      <p:bgRef idx="1001">
        <a:schemeClr val="bg1"/>
      </p:bgRef>
    </p:bg>
    <p:spTree>
      <p:nvGrpSpPr>
        <p:cNvPr id="1" name=""/>
        <p:cNvGrpSpPr/>
        <p:nvPr/>
      </p:nvGrpSpPr>
      <p:grpSpPr>
        <a:xfrm>
          <a:off x="0" y="0"/>
          <a:ext cx="0" cy="0"/>
          <a:chOff x="0" y="0"/>
          <a:chExt cx="0" cy="0"/>
        </a:xfrm>
      </p:grpSpPr>
      <p:grpSp>
        <p:nvGrpSpPr>
          <p:cNvPr id="100" name="Groep Opnieuw instellen">
            <a:extLst>
              <a:ext uri="{FF2B5EF4-FFF2-40B4-BE49-F238E27FC236}">
                <a16:creationId xmlns:a16="http://schemas.microsoft.com/office/drawing/2014/main" id="{65D2E785-F69E-4B7B-960C-BDE7C981AEF0}"/>
              </a:ext>
            </a:extLst>
          </p:cNvPr>
          <p:cNvGrpSpPr/>
          <p:nvPr userDrawn="1"/>
        </p:nvGrpSpPr>
        <p:grpSpPr>
          <a:xfrm>
            <a:off x="3224639" y="5975294"/>
            <a:ext cx="2510999" cy="487506"/>
            <a:chOff x="3224639" y="5784628"/>
            <a:chExt cx="2510999" cy="487506"/>
          </a:xfrm>
        </p:grpSpPr>
        <p:sp>
          <p:nvSpPr>
            <p:cNvPr id="18" name="Opnieuw instellen">
              <a:extLst>
                <a:ext uri="{FF2B5EF4-FFF2-40B4-BE49-F238E27FC236}">
                  <a16:creationId xmlns:a16="http://schemas.microsoft.com/office/drawing/2014/main" id="{8F75FB03-F8EA-4EF9-83BF-EDA9B6D06040}"/>
                </a:ext>
              </a:extLst>
            </p:cNvPr>
            <p:cNvSpPr txBox="1"/>
            <p:nvPr userDrawn="1"/>
          </p:nvSpPr>
          <p:spPr>
            <a:xfrm>
              <a:off x="3521638" y="5784628"/>
              <a:ext cx="2214000" cy="487506"/>
            </a:xfrm>
            <a:prstGeom prst="rect">
              <a:avLst/>
            </a:prstGeom>
            <a:noFill/>
            <a:ln>
              <a:solidFill>
                <a:schemeClr val="bg1"/>
              </a:solidFill>
            </a:ln>
          </p:spPr>
          <p:txBody>
            <a:bodyPr wrap="square" lIns="0" tIns="0" rIns="0" bIns="0" rtlCol="0">
              <a:spAutoFit/>
            </a:bodyPr>
            <a:lstStyle/>
            <a:p>
              <a:pPr marL="0" marR="0" lvl="0" indent="0" algn="l" defTabSz="414680" rtl="0" eaLnBrk="1" fontAlgn="auto" latinLnBrk="0" hangingPunct="1">
                <a:lnSpc>
                  <a:spcPct val="120000"/>
                </a:lnSpc>
                <a:spcBef>
                  <a:spcPts val="0"/>
                </a:spcBef>
                <a:spcAft>
                  <a:spcPts val="0"/>
                </a:spcAft>
                <a:buClrTx/>
                <a:buSzTx/>
                <a:buFontTx/>
                <a:buNone/>
                <a:tabLst/>
                <a:defRPr/>
              </a:pPr>
              <a:r>
                <a:rPr kumimoji="0" lang="de-DE" sz="9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If textboxes or pictures have accidentely been misplaced, you can go back to the original layout by clicking </a:t>
              </a:r>
              <a:r>
                <a:rPr kumimoji="0" lang="de-DE" sz="900" b="1"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Reset</a:t>
              </a:r>
              <a:r>
                <a:rPr kumimoji="0" lang="de-DE" sz="9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a:t>
              </a:r>
            </a:p>
          </p:txBody>
        </p:sp>
        <p:pic>
          <p:nvPicPr>
            <p:cNvPr id="62" name="Info" descr="Informatie">
              <a:extLst>
                <a:ext uri="{FF2B5EF4-FFF2-40B4-BE49-F238E27FC236}">
                  <a16:creationId xmlns:a16="http://schemas.microsoft.com/office/drawing/2014/main" id="{512B3B5C-8006-411C-A2F5-7C4A8A98863E}"/>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224639" y="5784628"/>
              <a:ext cx="162000" cy="162000"/>
            </a:xfrm>
            <a:prstGeom prst="rect">
              <a:avLst/>
            </a:prstGeom>
          </p:spPr>
        </p:pic>
      </p:grpSp>
      <p:grpSp>
        <p:nvGrpSpPr>
          <p:cNvPr id="102" name="Groep Afbeelding wijzigen">
            <a:extLst>
              <a:ext uri="{FF2B5EF4-FFF2-40B4-BE49-F238E27FC236}">
                <a16:creationId xmlns:a16="http://schemas.microsoft.com/office/drawing/2014/main" id="{AFFF59C7-2F10-4B7F-96CB-2DD7AA267579}"/>
              </a:ext>
            </a:extLst>
          </p:cNvPr>
          <p:cNvGrpSpPr/>
          <p:nvPr userDrawn="1"/>
        </p:nvGrpSpPr>
        <p:grpSpPr>
          <a:xfrm>
            <a:off x="8992267" y="4004290"/>
            <a:ext cx="2520950" cy="487506"/>
            <a:chOff x="8975723" y="3511826"/>
            <a:chExt cx="2520950" cy="487506"/>
          </a:xfrm>
        </p:grpSpPr>
        <p:sp>
          <p:nvSpPr>
            <p:cNvPr id="82" name="Afbeelding wijzigen">
              <a:extLst>
                <a:ext uri="{FF2B5EF4-FFF2-40B4-BE49-F238E27FC236}">
                  <a16:creationId xmlns:a16="http://schemas.microsoft.com/office/drawing/2014/main" id="{8D11BF7A-0915-41EE-AACE-0D2907238CEC}"/>
                </a:ext>
              </a:extLst>
            </p:cNvPr>
            <p:cNvSpPr txBox="1"/>
            <p:nvPr userDrawn="1"/>
          </p:nvSpPr>
          <p:spPr>
            <a:xfrm>
              <a:off x="9282673" y="3511826"/>
              <a:ext cx="2214000" cy="487506"/>
            </a:xfrm>
            <a:prstGeom prst="rect">
              <a:avLst/>
            </a:prstGeom>
            <a:noFill/>
            <a:ln>
              <a:solidFill>
                <a:schemeClr val="bg1"/>
              </a:solidFill>
            </a:ln>
          </p:spPr>
          <p:txBody>
            <a:bodyPr wrap="square" lIns="0" tIns="0" rIns="0" bIns="0" rtlCol="0">
              <a:spAutoFit/>
            </a:bodyPr>
            <a:lstStyle/>
            <a:p>
              <a:pPr marL="0" marR="0" lvl="0" indent="0" algn="l" defTabSz="829361" rtl="0" eaLnBrk="1" fontAlgn="auto" latinLnBrk="0" hangingPunct="1">
                <a:lnSpc>
                  <a:spcPct val="120000"/>
                </a:lnSpc>
                <a:spcBef>
                  <a:spcPts val="0"/>
                </a:spcBef>
                <a:spcAft>
                  <a:spcPts val="0"/>
                </a:spcAft>
                <a:buClrTx/>
                <a:buSzTx/>
                <a:buFont typeface="+mj-lt"/>
                <a:buNone/>
                <a:tabLst/>
                <a:defRPr/>
              </a:pPr>
              <a:r>
                <a:rPr kumimoji="0" lang="de-DE" sz="9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If you change a picture with ‘Change picture’ you might not get the expected result. Therefor always use the methode described above. </a:t>
              </a:r>
            </a:p>
          </p:txBody>
        </p:sp>
        <p:pic>
          <p:nvPicPr>
            <p:cNvPr id="68" name="Let op" descr="Waarschuwing">
              <a:extLst>
                <a:ext uri="{FF2B5EF4-FFF2-40B4-BE49-F238E27FC236}">
                  <a16:creationId xmlns:a16="http://schemas.microsoft.com/office/drawing/2014/main" id="{D5890585-B182-4C4C-B9E9-1C586D4AE8C9}"/>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75723" y="3511826"/>
              <a:ext cx="162000" cy="162000"/>
            </a:xfrm>
            <a:prstGeom prst="rect">
              <a:avLst/>
            </a:prstGeom>
          </p:spPr>
        </p:pic>
      </p:grpSp>
      <p:sp>
        <p:nvSpPr>
          <p:cNvPr id="44" name="Afbeedling vervangen">
            <a:extLst>
              <a:ext uri="{FF2B5EF4-FFF2-40B4-BE49-F238E27FC236}">
                <a16:creationId xmlns:a16="http://schemas.microsoft.com/office/drawing/2014/main" id="{2A337CCC-EF52-4141-8FA0-EE0F69146E2C}"/>
              </a:ext>
            </a:extLst>
          </p:cNvPr>
          <p:cNvSpPr txBox="1"/>
          <p:nvPr userDrawn="1"/>
        </p:nvSpPr>
        <p:spPr>
          <a:xfrm>
            <a:off x="8992269" y="3094564"/>
            <a:ext cx="2520950" cy="911019"/>
          </a:xfrm>
          <a:prstGeom prst="rect">
            <a:avLst/>
          </a:prstGeom>
          <a:noFill/>
          <a:ln>
            <a:solidFill>
              <a:schemeClr val="bg1"/>
            </a:solidFill>
          </a:ln>
        </p:spPr>
        <p:txBody>
          <a:bodyPr wrap="square" lIns="0" tIns="0" rIns="0" bIns="0" rtlCol="0">
            <a:spAutoFit/>
          </a:bodyPr>
          <a:lstStyle/>
          <a:p>
            <a:pPr marL="0" marR="0" lvl="0" indent="0" algn="l" defTabSz="414680" rtl="0" eaLnBrk="1" fontAlgn="auto" latinLnBrk="0" hangingPunct="1">
              <a:lnSpc>
                <a:spcPct val="120000"/>
              </a:lnSpc>
              <a:spcBef>
                <a:spcPts val="0"/>
              </a:spcBef>
              <a:spcAft>
                <a:spcPts val="0"/>
              </a:spcAft>
              <a:buClrTx/>
              <a:buSzTx/>
              <a:buFontTx/>
              <a:buNone/>
              <a:tabLst/>
              <a:defRPr/>
            </a:pPr>
            <a:endParaRPr kumimoji="0" lang="de-DE" sz="1000" b="1" i="0" u="none" strike="noStrike" kern="1200" cap="all"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endParaRPr>
          </a:p>
          <a:p>
            <a:pPr marL="0" marR="0" lvl="0" indent="0" algn="l" defTabSz="414680" rtl="0" eaLnBrk="1" fontAlgn="auto" latinLnBrk="0" hangingPunct="1">
              <a:lnSpc>
                <a:spcPct val="120000"/>
              </a:lnSpc>
              <a:spcBef>
                <a:spcPts val="0"/>
              </a:spcBef>
              <a:spcAft>
                <a:spcPts val="0"/>
              </a:spcAft>
              <a:buClrTx/>
              <a:buSzTx/>
              <a:buFontTx/>
              <a:buNone/>
              <a:tabLst/>
              <a:defRPr/>
            </a:pPr>
            <a:r>
              <a:rPr kumimoji="0" lang="de-DE" sz="1000" b="1" i="0" u="none" strike="noStrike" kern="1200" cap="all"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Change picture</a:t>
            </a:r>
          </a:p>
          <a:p>
            <a:pPr marL="228600" marR="0" lvl="0" indent="-228600" algn="l" defTabSz="829361" rtl="0" eaLnBrk="1" fontAlgn="auto" latinLnBrk="0" hangingPunct="1">
              <a:lnSpc>
                <a:spcPct val="120000"/>
              </a:lnSpc>
              <a:spcBef>
                <a:spcPts val="0"/>
              </a:spcBef>
              <a:spcAft>
                <a:spcPts val="0"/>
              </a:spcAft>
              <a:buClrTx/>
              <a:buSzTx/>
              <a:buFont typeface="+mj-lt"/>
              <a:buAutoNum type="arabicPeriod"/>
              <a:tabLst/>
              <a:defRPr/>
            </a:pPr>
            <a:r>
              <a:rPr kumimoji="0" lang="de-DE" sz="10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Delete the picture </a:t>
            </a:r>
            <a:r>
              <a:rPr kumimoji="0" lang="de-DE" sz="1000" b="1"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Delete</a:t>
            </a:r>
            <a:r>
              <a:rPr kumimoji="0" lang="de-DE" sz="10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a:t>
            </a:r>
          </a:p>
          <a:p>
            <a:pPr marL="228600" marR="0" lvl="0" indent="-228600" algn="l" defTabSz="829361" rtl="0" eaLnBrk="1" fontAlgn="auto" latinLnBrk="0" hangingPunct="1">
              <a:lnSpc>
                <a:spcPct val="120000"/>
              </a:lnSpc>
              <a:spcBef>
                <a:spcPts val="0"/>
              </a:spcBef>
              <a:spcAft>
                <a:spcPts val="0"/>
              </a:spcAft>
              <a:buClrTx/>
              <a:buSzTx/>
              <a:buFont typeface="+mj-lt"/>
              <a:buAutoNum type="arabicPeriod"/>
              <a:tabLst/>
              <a:defRPr/>
            </a:pPr>
            <a:r>
              <a:rPr kumimoji="0" lang="de-DE" sz="10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Insert a new picture.</a:t>
            </a:r>
          </a:p>
          <a:p>
            <a:pPr marL="228600" marR="0" lvl="0" indent="-228600" algn="l" defTabSz="829361" rtl="0" eaLnBrk="1" fontAlgn="auto" latinLnBrk="0" hangingPunct="1">
              <a:lnSpc>
                <a:spcPct val="120000"/>
              </a:lnSpc>
              <a:spcBef>
                <a:spcPts val="0"/>
              </a:spcBef>
              <a:spcAft>
                <a:spcPts val="0"/>
              </a:spcAft>
              <a:buClrTx/>
              <a:buSzTx/>
              <a:buFont typeface="+mj-lt"/>
              <a:buAutoNum type="arabicPeriod"/>
              <a:tabLst/>
              <a:defRPr/>
            </a:pPr>
            <a:endParaRPr kumimoji="0" lang="de-DE" sz="10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endParaRPr>
          </a:p>
        </p:txBody>
      </p:sp>
      <p:grpSp>
        <p:nvGrpSpPr>
          <p:cNvPr id="103" name="Groep Uitsnede">
            <a:extLst>
              <a:ext uri="{FF2B5EF4-FFF2-40B4-BE49-F238E27FC236}">
                <a16:creationId xmlns:a16="http://schemas.microsoft.com/office/drawing/2014/main" id="{67A11107-A55F-4AB6-9E31-9F45669E9EC8}"/>
              </a:ext>
            </a:extLst>
          </p:cNvPr>
          <p:cNvGrpSpPr/>
          <p:nvPr userDrawn="1"/>
        </p:nvGrpSpPr>
        <p:grpSpPr>
          <a:xfrm>
            <a:off x="9005341" y="2762099"/>
            <a:ext cx="2507878" cy="329700"/>
            <a:chOff x="8988795" y="2092274"/>
            <a:chExt cx="2507878" cy="329700"/>
          </a:xfrm>
        </p:grpSpPr>
        <p:sp>
          <p:nvSpPr>
            <p:cNvPr id="80" name="Uitsnede">
              <a:extLst>
                <a:ext uri="{FF2B5EF4-FFF2-40B4-BE49-F238E27FC236}">
                  <a16:creationId xmlns:a16="http://schemas.microsoft.com/office/drawing/2014/main" id="{6178F5DD-6B63-4F1A-93CD-09C5494CDA52}"/>
                </a:ext>
              </a:extLst>
            </p:cNvPr>
            <p:cNvSpPr txBox="1"/>
            <p:nvPr userDrawn="1"/>
          </p:nvSpPr>
          <p:spPr>
            <a:xfrm>
              <a:off x="9282673" y="2100668"/>
              <a:ext cx="2214000" cy="321306"/>
            </a:xfrm>
            <a:prstGeom prst="rect">
              <a:avLst/>
            </a:prstGeom>
            <a:noFill/>
            <a:ln>
              <a:solidFill>
                <a:schemeClr val="bg1"/>
              </a:solidFill>
            </a:ln>
          </p:spPr>
          <p:txBody>
            <a:bodyPr wrap="square" lIns="0" tIns="0" rIns="0" bIns="0" rtlCol="0">
              <a:spAutoFit/>
            </a:bodyPr>
            <a:lstStyle/>
            <a:p>
              <a:pPr marL="0" marR="0" lvl="0" indent="0" algn="l" defTabSz="829361" rtl="0" eaLnBrk="1" fontAlgn="auto" latinLnBrk="0" hangingPunct="1">
                <a:lnSpc>
                  <a:spcPct val="120000"/>
                </a:lnSpc>
                <a:spcBef>
                  <a:spcPts val="0"/>
                </a:spcBef>
                <a:spcAft>
                  <a:spcPts val="0"/>
                </a:spcAft>
                <a:buClrTx/>
                <a:buSzTx/>
                <a:buFont typeface="+mj-lt"/>
                <a:buNone/>
                <a:tabLst/>
                <a:defRPr/>
              </a:pPr>
              <a:r>
                <a:rPr kumimoji="0" lang="de-DE" sz="9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Make sure that the new position of the picture covers the entire frame.</a:t>
              </a:r>
            </a:p>
          </p:txBody>
        </p:sp>
        <p:pic>
          <p:nvPicPr>
            <p:cNvPr id="70" name="Let op" descr="Waarschuwing">
              <a:extLst>
                <a:ext uri="{FF2B5EF4-FFF2-40B4-BE49-F238E27FC236}">
                  <a16:creationId xmlns:a16="http://schemas.microsoft.com/office/drawing/2014/main" id="{3090ED9D-D07A-4604-93DE-CBA1A0A6C5A8}"/>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88795" y="2092274"/>
              <a:ext cx="162000" cy="162000"/>
            </a:xfrm>
            <a:prstGeom prst="rect">
              <a:avLst/>
            </a:prstGeom>
          </p:spPr>
        </p:pic>
      </p:grpSp>
      <p:sp>
        <p:nvSpPr>
          <p:cNvPr id="38" name="Afbeelding invoegen">
            <a:extLst>
              <a:ext uri="{FF2B5EF4-FFF2-40B4-BE49-F238E27FC236}">
                <a16:creationId xmlns:a16="http://schemas.microsoft.com/office/drawing/2014/main" id="{1CE4A41F-7840-4564-B0ED-FB26F230FEDA}"/>
              </a:ext>
            </a:extLst>
          </p:cNvPr>
          <p:cNvSpPr txBox="1"/>
          <p:nvPr userDrawn="1"/>
        </p:nvSpPr>
        <p:spPr>
          <a:xfrm>
            <a:off x="8975725" y="430367"/>
            <a:ext cx="2520950" cy="1280351"/>
          </a:xfrm>
          <a:prstGeom prst="rect">
            <a:avLst/>
          </a:prstGeom>
          <a:noFill/>
          <a:ln>
            <a:solidFill>
              <a:schemeClr val="bg1"/>
            </a:solidFill>
          </a:ln>
        </p:spPr>
        <p:txBody>
          <a:bodyPr wrap="square" lIns="0" tIns="0" rIns="0" bIns="0" rtlCol="0">
            <a:spAutoFit/>
          </a:bodyPr>
          <a:lstStyle/>
          <a:p>
            <a:pPr marL="0" marR="0" lvl="0" indent="0" algn="l" defTabSz="414680" rtl="0" eaLnBrk="1" fontAlgn="auto" latinLnBrk="0" hangingPunct="1">
              <a:lnSpc>
                <a:spcPct val="120000"/>
              </a:lnSpc>
              <a:spcBef>
                <a:spcPts val="0"/>
              </a:spcBef>
              <a:spcAft>
                <a:spcPts val="0"/>
              </a:spcAft>
              <a:buClrTx/>
              <a:buSzTx/>
              <a:buFontTx/>
              <a:buNone/>
              <a:tabLst/>
              <a:defRPr/>
            </a:pPr>
            <a:r>
              <a:rPr kumimoji="0" lang="de-DE" sz="1000" b="1" i="0" u="none" strike="noStrike" kern="1200" cap="all"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Insert picture</a:t>
            </a:r>
          </a:p>
          <a:p>
            <a:pPr marL="228600" marR="0" lvl="0" indent="-228600" algn="l" defTabSz="829361" rtl="0" eaLnBrk="1" fontAlgn="auto" latinLnBrk="0" hangingPunct="1">
              <a:lnSpc>
                <a:spcPct val="120000"/>
              </a:lnSpc>
              <a:spcBef>
                <a:spcPts val="0"/>
              </a:spcBef>
              <a:spcAft>
                <a:spcPts val="0"/>
              </a:spcAft>
              <a:buClrTx/>
              <a:buSzTx/>
              <a:buFont typeface="+mj-lt"/>
              <a:buAutoNum type="arabicPeriod"/>
              <a:tabLst/>
              <a:defRPr/>
            </a:pPr>
            <a:r>
              <a:rPr kumimoji="0" lang="de-DE" sz="1000" b="0" i="0" u="none" strike="noStrike" kern="1200" cap="none" spc="0" normalizeH="0" baseline="0" noProof="1">
                <a:ln>
                  <a:noFill/>
                </a:ln>
                <a:solidFill>
                  <a:schemeClr val="tx1"/>
                </a:solidFill>
                <a:effectLst/>
                <a:uLnTx/>
                <a:uFillTx/>
                <a:latin typeface="Calibri" panose="020F0502020204030204" pitchFamily="34" charset="0"/>
                <a:ea typeface="+mn-ea"/>
                <a:cs typeface="Calibri" panose="020F0502020204030204" pitchFamily="34" charset="0"/>
              </a:rPr>
              <a:t>Click on the picture icon in the centre of the frame. </a:t>
            </a:r>
          </a:p>
          <a:p>
            <a:pPr marL="228600" marR="0" lvl="0" indent="-228600" algn="l" defTabSz="829361" rtl="0" eaLnBrk="1" fontAlgn="auto" latinLnBrk="0" hangingPunct="1">
              <a:lnSpc>
                <a:spcPct val="120000"/>
              </a:lnSpc>
              <a:spcBef>
                <a:spcPts val="0"/>
              </a:spcBef>
              <a:spcAft>
                <a:spcPts val="0"/>
              </a:spcAft>
              <a:buClrTx/>
              <a:buSzTx/>
              <a:buFont typeface="+mj-lt"/>
              <a:buAutoNum type="arabicPeriod"/>
              <a:tabLst/>
              <a:defRPr/>
            </a:pPr>
            <a:r>
              <a:rPr kumimoji="0" lang="de-DE" sz="1000" b="0" i="0" u="none" strike="noStrike" kern="1200" cap="none" spc="0" normalizeH="0" baseline="0" noProof="1">
                <a:ln>
                  <a:noFill/>
                </a:ln>
                <a:solidFill>
                  <a:schemeClr val="tx1"/>
                </a:solidFill>
                <a:effectLst/>
                <a:uLnTx/>
                <a:uFillTx/>
                <a:latin typeface="Calibri" panose="020F0502020204030204" pitchFamily="34" charset="0"/>
                <a:ea typeface="+mn-ea"/>
                <a:cs typeface="Calibri" panose="020F0502020204030204" pitchFamily="34" charset="0"/>
              </a:rPr>
              <a:t>Select your picture from you computer.</a:t>
            </a:r>
          </a:p>
          <a:p>
            <a:pPr marL="228600" marR="0" lvl="0" indent="-228600" algn="l" defTabSz="829361" rtl="0" eaLnBrk="1" fontAlgn="auto" latinLnBrk="0" hangingPunct="1">
              <a:lnSpc>
                <a:spcPct val="120000"/>
              </a:lnSpc>
              <a:spcBef>
                <a:spcPts val="0"/>
              </a:spcBef>
              <a:spcAft>
                <a:spcPts val="0"/>
              </a:spcAft>
              <a:buClrTx/>
              <a:buSzTx/>
              <a:buFont typeface="+mj-lt"/>
              <a:buAutoNum type="arabicPeriod"/>
              <a:tabLst/>
              <a:defRPr/>
            </a:pPr>
            <a:r>
              <a:rPr kumimoji="0" lang="de-DE" sz="1000" b="0" i="0" u="none" strike="noStrike" kern="1200" cap="none" spc="0" normalizeH="0" baseline="0" noProof="1">
                <a:ln>
                  <a:noFill/>
                </a:ln>
                <a:solidFill>
                  <a:schemeClr val="tx1"/>
                </a:solidFill>
                <a:effectLst/>
                <a:uLnTx/>
                <a:uFillTx/>
                <a:latin typeface="Calibri" panose="020F0502020204030204" pitchFamily="34" charset="0"/>
                <a:ea typeface="+mn-ea"/>
                <a:cs typeface="Calibri" panose="020F0502020204030204" pitchFamily="34" charset="0"/>
              </a:rPr>
              <a:t>Click </a:t>
            </a:r>
            <a:r>
              <a:rPr kumimoji="0" lang="de-DE" sz="1000" b="1" i="0" u="none" strike="noStrike" kern="1200" cap="none" spc="0" normalizeH="0" baseline="0" noProof="1">
                <a:ln>
                  <a:noFill/>
                </a:ln>
                <a:solidFill>
                  <a:schemeClr val="tx1"/>
                </a:solidFill>
                <a:effectLst/>
                <a:uLnTx/>
                <a:uFillTx/>
                <a:latin typeface="Calibri" panose="020F0502020204030204" pitchFamily="34" charset="0"/>
                <a:ea typeface="+mn-ea"/>
                <a:cs typeface="Calibri" panose="020F0502020204030204" pitchFamily="34" charset="0"/>
              </a:rPr>
              <a:t>OK</a:t>
            </a:r>
          </a:p>
          <a:p>
            <a:pPr marL="228600" marR="0" lvl="0" indent="-228600" algn="l" defTabSz="829361" rtl="0" eaLnBrk="1" fontAlgn="auto" latinLnBrk="0" hangingPunct="1">
              <a:lnSpc>
                <a:spcPct val="120000"/>
              </a:lnSpc>
              <a:spcBef>
                <a:spcPts val="0"/>
              </a:spcBef>
              <a:spcAft>
                <a:spcPts val="0"/>
              </a:spcAft>
              <a:buClrTx/>
              <a:buSzTx/>
              <a:buFont typeface="+mj-lt"/>
              <a:buAutoNum type="arabicPeriod"/>
              <a:tabLst/>
              <a:defRPr/>
            </a:pPr>
            <a:r>
              <a:rPr kumimoji="0" lang="de-DE" sz="1000" b="0" i="0" u="none" strike="noStrike" kern="1200" cap="none" spc="0" normalizeH="0" baseline="0" noProof="1">
                <a:ln>
                  <a:noFill/>
                </a:ln>
                <a:solidFill>
                  <a:schemeClr val="tx1"/>
                </a:solidFill>
                <a:effectLst/>
                <a:uLnTx/>
                <a:uFillTx/>
                <a:latin typeface="Calibri" panose="020F0502020204030204" pitchFamily="34" charset="0"/>
                <a:ea typeface="+mn-ea"/>
                <a:cs typeface="Calibri" panose="020F0502020204030204" pitchFamily="34" charset="0"/>
              </a:rPr>
              <a:t>Click </a:t>
            </a:r>
            <a:r>
              <a:rPr kumimoji="0" lang="de-DE" sz="1000" b="1" i="0" u="none" strike="noStrike" kern="1200" cap="none" spc="0" normalizeH="0" baseline="0" noProof="1">
                <a:ln>
                  <a:noFill/>
                </a:ln>
                <a:solidFill>
                  <a:schemeClr val="tx1"/>
                </a:solidFill>
                <a:effectLst/>
                <a:uLnTx/>
                <a:uFillTx/>
                <a:latin typeface="Calibri" panose="020F0502020204030204" pitchFamily="34" charset="0"/>
                <a:ea typeface="+mn-ea"/>
                <a:cs typeface="Calibri" panose="020F0502020204030204" pitchFamily="34" charset="0"/>
              </a:rPr>
              <a:t>Send to Back</a:t>
            </a:r>
          </a:p>
          <a:p>
            <a:pPr marL="228600" marR="0" lvl="0" indent="-228600" algn="l" defTabSz="829361" rtl="0" eaLnBrk="1" fontAlgn="auto" latinLnBrk="0" hangingPunct="1">
              <a:lnSpc>
                <a:spcPct val="120000"/>
              </a:lnSpc>
              <a:spcBef>
                <a:spcPts val="0"/>
              </a:spcBef>
              <a:spcAft>
                <a:spcPts val="0"/>
              </a:spcAft>
              <a:buClrTx/>
              <a:buSzTx/>
              <a:buFont typeface="+mj-lt"/>
              <a:buAutoNum type="arabicPeriod"/>
              <a:tabLst/>
              <a:defRPr/>
            </a:pPr>
            <a:endParaRPr kumimoji="0" lang="de-DE" sz="1000" b="0" i="0" u="none" strike="noStrike" kern="1200" cap="none" spc="0" normalizeH="0" baseline="0" noProof="1">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78" name="AFBEELDINGEN">
            <a:extLst>
              <a:ext uri="{FF2B5EF4-FFF2-40B4-BE49-F238E27FC236}">
                <a16:creationId xmlns:a16="http://schemas.microsoft.com/office/drawing/2014/main" id="{43EF1729-2C3A-4F31-83D5-3B6D3F3C4DE1}"/>
              </a:ext>
            </a:extLst>
          </p:cNvPr>
          <p:cNvSpPr txBox="1"/>
          <p:nvPr userDrawn="1"/>
        </p:nvSpPr>
        <p:spPr>
          <a:xfrm>
            <a:off x="8975722" y="1524"/>
            <a:ext cx="2520000" cy="253916"/>
          </a:xfrm>
          <a:prstGeom prst="rect">
            <a:avLst/>
          </a:prstGeom>
          <a:solidFill>
            <a:schemeClr val="bg1">
              <a:lumMod val="65000"/>
            </a:schemeClr>
          </a:solidFill>
        </p:spPr>
        <p:txBody>
          <a:bodyPr wrap="square" rtlCol="0">
            <a:spAutoFit/>
          </a:bodyPr>
          <a:lstStyle/>
          <a:p>
            <a:pPr algn="ctr"/>
            <a:r>
              <a:rPr lang="de-DE" sz="1050" dirty="0">
                <a:solidFill>
                  <a:schemeClr val="bg1"/>
                </a:solidFill>
                <a:latin typeface="Calibri" panose="020F0502020204030204" pitchFamily="34" charset="0"/>
                <a:cs typeface="Calibri" panose="020F0502020204030204" pitchFamily="34" charset="0"/>
              </a:rPr>
              <a:t>PICTURES</a:t>
            </a:r>
          </a:p>
        </p:txBody>
      </p:sp>
      <p:cxnSp>
        <p:nvCxnSpPr>
          <p:cNvPr id="86" name="--Verticale lijn 3">
            <a:extLst>
              <a:ext uri="{FF2B5EF4-FFF2-40B4-BE49-F238E27FC236}">
                <a16:creationId xmlns:a16="http://schemas.microsoft.com/office/drawing/2014/main" id="{65E4DA72-8A9F-45E5-AD35-F6ED9D0FF82A}"/>
              </a:ext>
            </a:extLst>
          </p:cNvPr>
          <p:cNvCxnSpPr>
            <a:cxnSpLocks/>
          </p:cNvCxnSpPr>
          <p:nvPr userDrawn="1"/>
        </p:nvCxnSpPr>
        <p:spPr>
          <a:xfrm>
            <a:off x="8780886" y="441325"/>
            <a:ext cx="0" cy="62277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4" name="Groep Plakken">
            <a:extLst>
              <a:ext uri="{FF2B5EF4-FFF2-40B4-BE49-F238E27FC236}">
                <a16:creationId xmlns:a16="http://schemas.microsoft.com/office/drawing/2014/main" id="{CBA61A78-E05B-452A-98E1-8431D5BBE3C2}"/>
              </a:ext>
            </a:extLst>
          </p:cNvPr>
          <p:cNvGrpSpPr/>
          <p:nvPr userDrawn="1"/>
        </p:nvGrpSpPr>
        <p:grpSpPr>
          <a:xfrm>
            <a:off x="6096216" y="4344640"/>
            <a:ext cx="2531196" cy="487506"/>
            <a:chOff x="6096000" y="2898105"/>
            <a:chExt cx="2531196" cy="487506"/>
          </a:xfrm>
        </p:grpSpPr>
        <p:pic>
          <p:nvPicPr>
            <p:cNvPr id="116" name="Plakken" descr="Waarschuwing">
              <a:extLst>
                <a:ext uri="{FF2B5EF4-FFF2-40B4-BE49-F238E27FC236}">
                  <a16:creationId xmlns:a16="http://schemas.microsoft.com/office/drawing/2014/main" id="{D19965BE-D812-4459-B6A1-E2E781E7D721}"/>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2898105"/>
              <a:ext cx="162000" cy="162000"/>
            </a:xfrm>
            <a:prstGeom prst="rect">
              <a:avLst/>
            </a:prstGeom>
          </p:spPr>
        </p:pic>
        <p:sp>
          <p:nvSpPr>
            <p:cNvPr id="115" name="Let op">
              <a:extLst>
                <a:ext uri="{FF2B5EF4-FFF2-40B4-BE49-F238E27FC236}">
                  <a16:creationId xmlns:a16="http://schemas.microsoft.com/office/drawing/2014/main" id="{3910521B-9511-4B82-8C13-FB3654F0E637}"/>
                </a:ext>
              </a:extLst>
            </p:cNvPr>
            <p:cNvSpPr txBox="1"/>
            <p:nvPr userDrawn="1"/>
          </p:nvSpPr>
          <p:spPr>
            <a:xfrm>
              <a:off x="6413196" y="2898105"/>
              <a:ext cx="2214000" cy="487506"/>
            </a:xfrm>
            <a:prstGeom prst="rect">
              <a:avLst/>
            </a:prstGeom>
            <a:noFill/>
            <a:ln>
              <a:solidFill>
                <a:schemeClr val="bg1"/>
              </a:solidFill>
            </a:ln>
          </p:spPr>
          <p:txBody>
            <a:bodyPr wrap="square" lIns="0" tIns="0" rIns="0" bIns="0" rtlCol="0">
              <a:spAutoFit/>
            </a:bodyPr>
            <a:lstStyle/>
            <a:p>
              <a:pPr marL="0" marR="0" lvl="0" indent="0" algn="l" defTabSz="829361" rtl="0" eaLnBrk="1" fontAlgn="auto" latinLnBrk="0" hangingPunct="1">
                <a:lnSpc>
                  <a:spcPct val="120000"/>
                </a:lnSpc>
                <a:spcBef>
                  <a:spcPts val="0"/>
                </a:spcBef>
                <a:spcAft>
                  <a:spcPts val="0"/>
                </a:spcAft>
                <a:buClrTx/>
                <a:buSzTx/>
                <a:buFont typeface="+mj-lt"/>
                <a:buNone/>
                <a:tabLst/>
                <a:defRPr/>
              </a:pPr>
              <a:r>
                <a:rPr kumimoji="0" lang="de-DE" sz="9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Pasting with </a:t>
              </a:r>
              <a:r>
                <a:rPr kumimoji="0" lang="de-DE" sz="900" b="1"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CTRL+V</a:t>
              </a:r>
              <a:r>
                <a:rPr kumimoji="0" lang="de-DE" sz="9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 or </a:t>
              </a:r>
              <a:r>
                <a:rPr kumimoji="0" lang="de-DE" sz="900" b="1"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Paste</a:t>
              </a:r>
              <a:r>
                <a:rPr kumimoji="0" lang="de-DE" sz="9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 can result in unwanted formatting from the other document  like the wrong font, font color or line height.</a:t>
              </a:r>
            </a:p>
          </p:txBody>
        </p:sp>
      </p:grpSp>
      <p:sp>
        <p:nvSpPr>
          <p:cNvPr id="110" name="Plakken">
            <a:extLst>
              <a:ext uri="{FF2B5EF4-FFF2-40B4-BE49-F238E27FC236}">
                <a16:creationId xmlns:a16="http://schemas.microsoft.com/office/drawing/2014/main" id="{2F9C8D2F-579E-480B-882F-48FA71A7AD65}"/>
              </a:ext>
            </a:extLst>
          </p:cNvPr>
          <p:cNvSpPr txBox="1"/>
          <p:nvPr userDrawn="1"/>
        </p:nvSpPr>
        <p:spPr>
          <a:xfrm>
            <a:off x="6092896" y="3432726"/>
            <a:ext cx="2534516" cy="726353"/>
          </a:xfrm>
          <a:prstGeom prst="rect">
            <a:avLst/>
          </a:prstGeom>
          <a:noFill/>
          <a:ln>
            <a:solidFill>
              <a:schemeClr val="bg1"/>
            </a:solidFill>
          </a:ln>
        </p:spPr>
        <p:txBody>
          <a:bodyPr wrap="square" lIns="0" tIns="0" rIns="0" bIns="0" rtlCol="0">
            <a:spAutoFit/>
          </a:bodyPr>
          <a:lstStyle/>
          <a:p>
            <a:pPr marL="0" marR="0" lvl="0" indent="0" algn="l" defTabSz="414680" rtl="0" eaLnBrk="1" fontAlgn="auto" latinLnBrk="0" hangingPunct="1">
              <a:lnSpc>
                <a:spcPct val="120000"/>
              </a:lnSpc>
              <a:spcBef>
                <a:spcPts val="0"/>
              </a:spcBef>
              <a:spcAft>
                <a:spcPts val="0"/>
              </a:spcAft>
              <a:buClrTx/>
              <a:buSzTx/>
              <a:buFontTx/>
              <a:buNone/>
              <a:tabLst/>
              <a:defRPr/>
            </a:pPr>
            <a:endParaRPr kumimoji="0" lang="de-DE" sz="1000" b="1" i="0" u="none" strike="noStrike" kern="1200" cap="all"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endParaRPr>
          </a:p>
          <a:p>
            <a:pPr marL="0" marR="0" lvl="0" indent="0" algn="l" defTabSz="414680" rtl="0" eaLnBrk="1" fontAlgn="auto" latinLnBrk="0" hangingPunct="1">
              <a:lnSpc>
                <a:spcPct val="120000"/>
              </a:lnSpc>
              <a:spcBef>
                <a:spcPts val="0"/>
              </a:spcBef>
              <a:spcAft>
                <a:spcPts val="0"/>
              </a:spcAft>
              <a:buClrTx/>
              <a:buSzTx/>
              <a:buFontTx/>
              <a:buNone/>
              <a:tabLst/>
              <a:defRPr/>
            </a:pPr>
            <a:r>
              <a:rPr kumimoji="0" lang="de-DE" sz="1000" b="1" i="0" u="none" strike="noStrike" kern="1200" cap="all"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Copy and pasting text</a:t>
            </a:r>
          </a:p>
          <a:p>
            <a:pPr marL="0" marR="0" lvl="0" indent="0" algn="l" defTabSz="829361" rtl="0" eaLnBrk="1" fontAlgn="auto" latinLnBrk="0" hangingPunct="1">
              <a:lnSpc>
                <a:spcPct val="120000"/>
              </a:lnSpc>
              <a:spcBef>
                <a:spcPts val="0"/>
              </a:spcBef>
              <a:spcAft>
                <a:spcPts val="0"/>
              </a:spcAft>
              <a:buClrTx/>
              <a:buSzTx/>
              <a:buFontTx/>
              <a:buNone/>
              <a:tabLst/>
              <a:defRPr/>
            </a:pPr>
            <a:r>
              <a:rPr kumimoji="0" lang="de-DE" sz="10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When copying text from other documents, always paste with the button </a:t>
            </a:r>
            <a:r>
              <a:rPr kumimoji="0" lang="de-DE" sz="1000" b="1"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Keep text only</a:t>
            </a:r>
            <a:r>
              <a:rPr kumimoji="0" lang="de-DE" sz="10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a:t>
            </a:r>
          </a:p>
        </p:txBody>
      </p:sp>
      <p:grpSp>
        <p:nvGrpSpPr>
          <p:cNvPr id="99" name="Groep Tab-toets">
            <a:extLst>
              <a:ext uri="{FF2B5EF4-FFF2-40B4-BE49-F238E27FC236}">
                <a16:creationId xmlns:a16="http://schemas.microsoft.com/office/drawing/2014/main" id="{ED428BC1-8C7D-4C99-A132-6D152EA3630C}"/>
              </a:ext>
            </a:extLst>
          </p:cNvPr>
          <p:cNvGrpSpPr/>
          <p:nvPr userDrawn="1"/>
        </p:nvGrpSpPr>
        <p:grpSpPr>
          <a:xfrm>
            <a:off x="6096000" y="2691091"/>
            <a:ext cx="2531196" cy="162000"/>
            <a:chOff x="6096000" y="2898105"/>
            <a:chExt cx="2531196" cy="162000"/>
          </a:xfrm>
        </p:grpSpPr>
        <p:sp>
          <p:nvSpPr>
            <p:cNvPr id="42" name="Tabtoets">
              <a:extLst>
                <a:ext uri="{FF2B5EF4-FFF2-40B4-BE49-F238E27FC236}">
                  <a16:creationId xmlns:a16="http://schemas.microsoft.com/office/drawing/2014/main" id="{67377212-6E69-4727-A30E-30B33192DEC8}"/>
                </a:ext>
              </a:extLst>
            </p:cNvPr>
            <p:cNvSpPr txBox="1"/>
            <p:nvPr userDrawn="1"/>
          </p:nvSpPr>
          <p:spPr>
            <a:xfrm>
              <a:off x="6413196" y="2898105"/>
              <a:ext cx="2214000" cy="155107"/>
            </a:xfrm>
            <a:prstGeom prst="rect">
              <a:avLst/>
            </a:prstGeom>
            <a:noFill/>
            <a:ln>
              <a:solidFill>
                <a:schemeClr val="bg1"/>
              </a:solidFill>
            </a:ln>
          </p:spPr>
          <p:txBody>
            <a:bodyPr wrap="square" lIns="0" tIns="0" rIns="0" bIns="0" rtlCol="0">
              <a:spAutoFit/>
            </a:bodyPr>
            <a:lstStyle/>
            <a:p>
              <a:pPr marL="0" marR="0" lvl="0" indent="0" algn="l" defTabSz="829361" rtl="0" eaLnBrk="1" fontAlgn="auto" latinLnBrk="0" hangingPunct="1">
                <a:lnSpc>
                  <a:spcPct val="120000"/>
                </a:lnSpc>
                <a:spcBef>
                  <a:spcPts val="0"/>
                </a:spcBef>
                <a:spcAft>
                  <a:spcPts val="0"/>
                </a:spcAft>
                <a:buClrTx/>
                <a:buSzTx/>
                <a:buFont typeface="+mj-lt"/>
                <a:buNone/>
                <a:tabLst/>
                <a:defRPr/>
              </a:pPr>
              <a:r>
                <a:rPr kumimoji="0" lang="de-DE" sz="9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Do not use the TAB for changing the text level</a:t>
              </a:r>
            </a:p>
          </p:txBody>
        </p:sp>
        <p:pic>
          <p:nvPicPr>
            <p:cNvPr id="66" name="Let op" descr="Waarschuwing">
              <a:extLst>
                <a:ext uri="{FF2B5EF4-FFF2-40B4-BE49-F238E27FC236}">
                  <a16:creationId xmlns:a16="http://schemas.microsoft.com/office/drawing/2014/main" id="{D805505B-8193-47C0-B2B3-8154E4CFA5F3}"/>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2898105"/>
              <a:ext cx="162000" cy="162000"/>
            </a:xfrm>
            <a:prstGeom prst="rect">
              <a:avLst/>
            </a:prstGeom>
          </p:spPr>
        </p:pic>
      </p:grpSp>
      <p:grpSp>
        <p:nvGrpSpPr>
          <p:cNvPr id="117" name="Groep Opmaak">
            <a:extLst>
              <a:ext uri="{FF2B5EF4-FFF2-40B4-BE49-F238E27FC236}">
                <a16:creationId xmlns:a16="http://schemas.microsoft.com/office/drawing/2014/main" id="{D2B12436-11D7-4CF0-8AD0-9F45B0BD6EC2}"/>
              </a:ext>
            </a:extLst>
          </p:cNvPr>
          <p:cNvGrpSpPr/>
          <p:nvPr userDrawn="1"/>
        </p:nvGrpSpPr>
        <p:grpSpPr>
          <a:xfrm>
            <a:off x="6096000" y="1407088"/>
            <a:ext cx="2573545" cy="1100706"/>
            <a:chOff x="6096000" y="1522385"/>
            <a:chExt cx="2573545" cy="1100706"/>
          </a:xfrm>
        </p:grpSpPr>
        <p:pic>
          <p:nvPicPr>
            <p:cNvPr id="30" name="Opmaak 5" descr="Badge 5">
              <a:extLst>
                <a:ext uri="{FF2B5EF4-FFF2-40B4-BE49-F238E27FC236}">
                  <a16:creationId xmlns:a16="http://schemas.microsoft.com/office/drawing/2014/main" id="{6843311E-AA7D-4503-B89D-14F80044B949}"/>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6000" y="2270237"/>
              <a:ext cx="180000" cy="180000"/>
            </a:xfrm>
            <a:prstGeom prst="rect">
              <a:avLst/>
            </a:prstGeom>
          </p:spPr>
        </p:pic>
        <p:pic>
          <p:nvPicPr>
            <p:cNvPr id="28" name="Opmaak 4" descr="Badge 4">
              <a:extLst>
                <a:ext uri="{FF2B5EF4-FFF2-40B4-BE49-F238E27FC236}">
                  <a16:creationId xmlns:a16="http://schemas.microsoft.com/office/drawing/2014/main" id="{5409DD3B-0A6C-4F9D-9522-12AB37616A51}"/>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0" y="2083274"/>
              <a:ext cx="180000" cy="180000"/>
            </a:xfrm>
            <a:prstGeom prst="rect">
              <a:avLst/>
            </a:prstGeom>
          </p:spPr>
        </p:pic>
        <p:pic>
          <p:nvPicPr>
            <p:cNvPr id="26" name="Opmaak 3" descr="Badge 3">
              <a:extLst>
                <a:ext uri="{FF2B5EF4-FFF2-40B4-BE49-F238E27FC236}">
                  <a16:creationId xmlns:a16="http://schemas.microsoft.com/office/drawing/2014/main" id="{C1584632-3435-4CCB-A48F-BFFD71CA7023}"/>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96000" y="1896311"/>
              <a:ext cx="180000" cy="180000"/>
            </a:xfrm>
            <a:prstGeom prst="rect">
              <a:avLst/>
            </a:prstGeom>
          </p:spPr>
        </p:pic>
        <p:pic>
          <p:nvPicPr>
            <p:cNvPr id="24" name="Opmaak 2" descr="Badge">
              <a:extLst>
                <a:ext uri="{FF2B5EF4-FFF2-40B4-BE49-F238E27FC236}">
                  <a16:creationId xmlns:a16="http://schemas.microsoft.com/office/drawing/2014/main" id="{871A5B0A-CB87-4923-AE39-DCE9A16675FA}"/>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96000" y="1709348"/>
              <a:ext cx="180000" cy="180000"/>
            </a:xfrm>
            <a:prstGeom prst="rect">
              <a:avLst/>
            </a:prstGeom>
          </p:spPr>
        </p:pic>
        <p:pic>
          <p:nvPicPr>
            <p:cNvPr id="22" name="Opmaak 1" descr="Badge: 1">
              <a:extLst>
                <a:ext uri="{FF2B5EF4-FFF2-40B4-BE49-F238E27FC236}">
                  <a16:creationId xmlns:a16="http://schemas.microsoft.com/office/drawing/2014/main" id="{7B84869A-BB79-4C59-96D2-62F132C5FA86}"/>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96000" y="1522385"/>
              <a:ext cx="180000" cy="180000"/>
            </a:xfrm>
            <a:prstGeom prst="rect">
              <a:avLst/>
            </a:prstGeom>
          </p:spPr>
        </p:pic>
        <p:sp>
          <p:nvSpPr>
            <p:cNvPr id="88" name="Opmaak Normaal">
              <a:extLst>
                <a:ext uri="{FF2B5EF4-FFF2-40B4-BE49-F238E27FC236}">
                  <a16:creationId xmlns:a16="http://schemas.microsoft.com/office/drawing/2014/main" id="{F90D50B8-4EBE-4158-B062-55B1EC69FCFE}"/>
                </a:ext>
              </a:extLst>
            </p:cNvPr>
            <p:cNvSpPr txBox="1"/>
            <p:nvPr userDrawn="1"/>
          </p:nvSpPr>
          <p:spPr>
            <a:xfrm>
              <a:off x="6413196" y="1522385"/>
              <a:ext cx="2208530" cy="172355"/>
            </a:xfrm>
            <a:prstGeom prst="rect">
              <a:avLst/>
            </a:prstGeom>
            <a:noFill/>
            <a:ln>
              <a:solidFill>
                <a:schemeClr val="bg1"/>
              </a:solidFill>
            </a:ln>
          </p:spPr>
          <p:txBody>
            <a:bodyPr wrap="square" lIns="0" tIns="0" rIns="0" bIns="0" rtlCol="0">
              <a:spAutoFit/>
            </a:bodyPr>
            <a:lstStyle/>
            <a:p>
              <a:pPr marL="171450" marR="0" lvl="0" indent="-171450" algn="l" defTabSz="829361" rtl="0" eaLnBrk="1" fontAlgn="auto" latinLnBrk="0" hangingPunct="1">
                <a:lnSpc>
                  <a:spcPct val="120000"/>
                </a:lnSpc>
                <a:spcBef>
                  <a:spcPts val="0"/>
                </a:spcBef>
                <a:spcAft>
                  <a:spcPts val="0"/>
                </a:spcAft>
                <a:buClrTx/>
                <a:buSzTx/>
                <a:buFontTx/>
                <a:buBlip>
                  <a:blip r:embed="rId10"/>
                </a:buBlip>
                <a:tabLst/>
                <a:defRPr/>
              </a:pPr>
              <a:r>
                <a:rPr kumimoji="0" lang="de-DE" sz="1000" b="0" i="0" u="none" strike="noStrike" kern="1200" cap="none" spc="0" normalizeH="0" baseline="0" noProof="1">
                  <a:ln>
                    <a:noFill/>
                  </a:ln>
                  <a:solidFill>
                    <a:schemeClr val="tx2"/>
                  </a:solidFill>
                  <a:effectLst/>
                  <a:uLnTx/>
                  <a:uFillTx/>
                  <a:latin typeface="+mn-lt"/>
                  <a:ea typeface="+mn-ea"/>
                  <a:cs typeface="Calibri" panose="020F0502020204030204" pitchFamily="34" charset="0"/>
                </a:rPr>
                <a:t>Bullet (georgia)</a:t>
              </a:r>
            </a:p>
          </p:txBody>
        </p:sp>
        <p:sp>
          <p:nvSpPr>
            <p:cNvPr id="90" name="Opmaak Opsommingsteken">
              <a:extLst>
                <a:ext uri="{FF2B5EF4-FFF2-40B4-BE49-F238E27FC236}">
                  <a16:creationId xmlns:a16="http://schemas.microsoft.com/office/drawing/2014/main" id="{C9720429-77A1-4F51-B4BC-C8CAE8D0EC5D}"/>
                </a:ext>
              </a:extLst>
            </p:cNvPr>
            <p:cNvSpPr txBox="1"/>
            <p:nvPr userDrawn="1"/>
          </p:nvSpPr>
          <p:spPr>
            <a:xfrm>
              <a:off x="6598722" y="1709348"/>
              <a:ext cx="2023003" cy="172355"/>
            </a:xfrm>
            <a:prstGeom prst="rect">
              <a:avLst/>
            </a:prstGeom>
            <a:noFill/>
            <a:ln>
              <a:solidFill>
                <a:schemeClr val="bg1"/>
              </a:solidFill>
            </a:ln>
          </p:spPr>
          <p:txBody>
            <a:bodyPr wrap="square" lIns="0" tIns="0" rIns="0" bIns="0" rtlCol="0">
              <a:spAutoFit/>
            </a:bodyPr>
            <a:lstStyle/>
            <a:p>
              <a:pPr marL="0" marR="0" lvl="0" indent="0" algn="l" defTabSz="829361" rtl="0" eaLnBrk="1" fontAlgn="auto" latinLnBrk="0" hangingPunct="1">
                <a:lnSpc>
                  <a:spcPct val="120000"/>
                </a:lnSpc>
                <a:spcBef>
                  <a:spcPts val="0"/>
                </a:spcBef>
                <a:spcAft>
                  <a:spcPts val="0"/>
                </a:spcAft>
                <a:buClrTx/>
                <a:buSzTx/>
                <a:buFontTx/>
                <a:buNone/>
                <a:tabLst/>
                <a:defRPr/>
              </a:pPr>
              <a:r>
                <a:rPr kumimoji="0" lang="de-DE" sz="1000" b="0" i="0" u="none" strike="noStrike" kern="1200" cap="none" spc="0" normalizeH="0" baseline="0" noProof="1">
                  <a:ln>
                    <a:noFill/>
                  </a:ln>
                  <a:solidFill>
                    <a:schemeClr val="tx2"/>
                  </a:solidFill>
                  <a:effectLst/>
                  <a:uLnTx/>
                  <a:uFillTx/>
                  <a:latin typeface="+mn-lt"/>
                  <a:ea typeface="+mn-ea"/>
                  <a:cs typeface="Calibri" panose="020F0502020204030204" pitchFamily="34" charset="0"/>
                </a:rPr>
                <a:t>Normal (georgia)</a:t>
              </a:r>
            </a:p>
          </p:txBody>
        </p:sp>
        <p:sp>
          <p:nvSpPr>
            <p:cNvPr id="92" name="Opmaak Opsommingsteken Sub">
              <a:extLst>
                <a:ext uri="{FF2B5EF4-FFF2-40B4-BE49-F238E27FC236}">
                  <a16:creationId xmlns:a16="http://schemas.microsoft.com/office/drawing/2014/main" id="{37BCC026-1172-493E-ACD5-20F6EDC84DC8}"/>
                </a:ext>
              </a:extLst>
            </p:cNvPr>
            <p:cNvSpPr txBox="1"/>
            <p:nvPr userDrawn="1"/>
          </p:nvSpPr>
          <p:spPr>
            <a:xfrm>
              <a:off x="6413196" y="1896311"/>
              <a:ext cx="2208530" cy="172355"/>
            </a:xfrm>
            <a:prstGeom prst="rect">
              <a:avLst/>
            </a:prstGeom>
            <a:noFill/>
            <a:ln>
              <a:solidFill>
                <a:schemeClr val="bg1"/>
              </a:solidFill>
            </a:ln>
          </p:spPr>
          <p:txBody>
            <a:bodyPr wrap="square" lIns="0" tIns="0" rIns="0" bIns="0" rtlCol="0">
              <a:spAutoFit/>
            </a:bodyPr>
            <a:lstStyle/>
            <a:p>
              <a:pPr marL="188913" marR="0" lvl="1" indent="0" algn="l" defTabSz="829361" rtl="0" eaLnBrk="1" fontAlgn="auto" latinLnBrk="0" hangingPunct="1">
                <a:lnSpc>
                  <a:spcPct val="120000"/>
                </a:lnSpc>
                <a:spcBef>
                  <a:spcPts val="0"/>
                </a:spcBef>
                <a:spcAft>
                  <a:spcPts val="0"/>
                </a:spcAft>
                <a:buClrTx/>
                <a:buSzTx/>
                <a:buFontTx/>
                <a:buNone/>
                <a:tabLst/>
                <a:defRPr/>
              </a:pPr>
              <a:r>
                <a:rPr kumimoji="0" lang="de-DE" sz="1000" b="1" i="0" u="none" strike="noStrike" kern="1200" cap="none" spc="0" normalizeH="0" baseline="0" noProof="1">
                  <a:ln>
                    <a:noFill/>
                  </a:ln>
                  <a:solidFill>
                    <a:schemeClr val="tx2"/>
                  </a:solidFill>
                  <a:effectLst/>
                  <a:uLnTx/>
                  <a:uFillTx/>
                  <a:latin typeface="+mj-lt"/>
                  <a:ea typeface="+mn-ea"/>
                  <a:cs typeface="Calibri" panose="020F0502020204030204" pitchFamily="34" charset="0"/>
                </a:rPr>
                <a:t>Header  (arial - bold)</a:t>
              </a:r>
            </a:p>
          </p:txBody>
        </p:sp>
        <p:sp>
          <p:nvSpPr>
            <p:cNvPr id="94" name="Opmaak Tussenkop">
              <a:extLst>
                <a:ext uri="{FF2B5EF4-FFF2-40B4-BE49-F238E27FC236}">
                  <a16:creationId xmlns:a16="http://schemas.microsoft.com/office/drawing/2014/main" id="{0F7BCD5E-3737-4CD6-B183-4317AFC16FB5}"/>
                </a:ext>
              </a:extLst>
            </p:cNvPr>
            <p:cNvSpPr txBox="1"/>
            <p:nvPr userDrawn="1"/>
          </p:nvSpPr>
          <p:spPr>
            <a:xfrm>
              <a:off x="6598722" y="2083274"/>
              <a:ext cx="2023004" cy="172355"/>
            </a:xfrm>
            <a:prstGeom prst="rect">
              <a:avLst/>
            </a:prstGeom>
            <a:noFill/>
            <a:ln>
              <a:solidFill>
                <a:schemeClr val="bg1"/>
              </a:solidFill>
            </a:ln>
          </p:spPr>
          <p:txBody>
            <a:bodyPr wrap="square" lIns="0" tIns="0" rIns="0" bIns="0" rtlCol="0">
              <a:spAutoFit/>
            </a:bodyPr>
            <a:lstStyle/>
            <a:p>
              <a:pPr marL="177800" marR="0" lvl="0" indent="-177800" algn="l" defTabSz="829361" rtl="0" eaLnBrk="1" fontAlgn="auto" latinLnBrk="0" hangingPunct="1">
                <a:lnSpc>
                  <a:spcPct val="120000"/>
                </a:lnSpc>
                <a:spcBef>
                  <a:spcPts val="0"/>
                </a:spcBef>
                <a:spcAft>
                  <a:spcPts val="0"/>
                </a:spcAft>
                <a:buClrTx/>
                <a:buSzTx/>
                <a:buFontTx/>
                <a:buAutoNum type="arabicPeriod"/>
                <a:tabLst/>
                <a:defRPr/>
              </a:pPr>
              <a:r>
                <a:rPr kumimoji="0" lang="de-DE" sz="1000" b="0" i="0" u="none" strike="noStrike" kern="1200" cap="none" spc="0" normalizeH="0" baseline="0" noProof="1">
                  <a:ln>
                    <a:noFill/>
                  </a:ln>
                  <a:solidFill>
                    <a:schemeClr val="tx2"/>
                  </a:solidFill>
                  <a:effectLst/>
                  <a:uLnTx/>
                  <a:uFillTx/>
                  <a:latin typeface="+mn-lt"/>
                  <a:ea typeface="+mn-ea"/>
                  <a:cs typeface="Calibri" panose="020F0502020204030204" pitchFamily="34" charset="0"/>
                </a:rPr>
                <a:t>Numbered list 1st level (georgia)</a:t>
              </a:r>
            </a:p>
          </p:txBody>
        </p:sp>
        <p:sp>
          <p:nvSpPr>
            <p:cNvPr id="96" name="Opmaakn Nummering">
              <a:extLst>
                <a:ext uri="{FF2B5EF4-FFF2-40B4-BE49-F238E27FC236}">
                  <a16:creationId xmlns:a16="http://schemas.microsoft.com/office/drawing/2014/main" id="{A5C7C502-4EBC-4F3F-A0F1-BD38022FD3F6}"/>
                </a:ext>
              </a:extLst>
            </p:cNvPr>
            <p:cNvSpPr txBox="1"/>
            <p:nvPr userDrawn="1"/>
          </p:nvSpPr>
          <p:spPr>
            <a:xfrm>
              <a:off x="6404759" y="2270237"/>
              <a:ext cx="2264786" cy="352854"/>
            </a:xfrm>
            <a:prstGeom prst="rect">
              <a:avLst/>
            </a:prstGeom>
            <a:noFill/>
            <a:ln>
              <a:solidFill>
                <a:schemeClr val="bg1"/>
              </a:solidFill>
            </a:ln>
          </p:spPr>
          <p:txBody>
            <a:bodyPr wrap="square" lIns="0" tIns="0" rIns="0" bIns="0" rtlCol="0">
              <a:spAutoFit/>
            </a:bodyPr>
            <a:lstStyle/>
            <a:p>
              <a:pPr marL="538163" marR="0" lvl="1" indent="-177800" algn="l" defTabSz="829361" rtl="0" eaLnBrk="1" fontAlgn="auto" latinLnBrk="0" hangingPunct="1">
                <a:lnSpc>
                  <a:spcPct val="120000"/>
                </a:lnSpc>
                <a:spcBef>
                  <a:spcPts val="0"/>
                </a:spcBef>
                <a:spcAft>
                  <a:spcPts val="0"/>
                </a:spcAft>
                <a:buClrTx/>
                <a:buSzTx/>
                <a:buFont typeface="+mj-lt"/>
                <a:buAutoNum type="alphaLcPeriod"/>
                <a:tabLst/>
                <a:defRPr/>
              </a:pPr>
              <a:r>
                <a:rPr kumimoji="0" lang="de-DE" sz="1000" b="0" i="0" u="none" strike="noStrike" kern="1200" cap="none" spc="0" normalizeH="0" baseline="0" noProof="1">
                  <a:ln>
                    <a:noFill/>
                  </a:ln>
                  <a:solidFill>
                    <a:schemeClr val="tx2"/>
                  </a:solidFill>
                  <a:effectLst/>
                  <a:uLnTx/>
                  <a:uFillTx/>
                  <a:latin typeface="+mn-lt"/>
                  <a:ea typeface="+mn-ea"/>
                  <a:cs typeface="Calibri" panose="020F0502020204030204" pitchFamily="34" charset="0"/>
                </a:rPr>
                <a:t>Numbered list 2st level (georgia)</a:t>
              </a:r>
            </a:p>
          </p:txBody>
        </p:sp>
      </p:grpSp>
      <p:sp>
        <p:nvSpPr>
          <p:cNvPr id="20" name="Tekstopmaak">
            <a:extLst>
              <a:ext uri="{FF2B5EF4-FFF2-40B4-BE49-F238E27FC236}">
                <a16:creationId xmlns:a16="http://schemas.microsoft.com/office/drawing/2014/main" id="{D17B740A-365E-4B1D-AE3F-68DFDB439533}"/>
              </a:ext>
            </a:extLst>
          </p:cNvPr>
          <p:cNvSpPr txBox="1"/>
          <p:nvPr userDrawn="1"/>
        </p:nvSpPr>
        <p:spPr>
          <a:xfrm>
            <a:off x="6148595" y="430367"/>
            <a:ext cx="2520950" cy="911019"/>
          </a:xfrm>
          <a:prstGeom prst="rect">
            <a:avLst/>
          </a:prstGeom>
          <a:noFill/>
          <a:ln>
            <a:solidFill>
              <a:schemeClr val="bg1"/>
            </a:solidFill>
          </a:ln>
        </p:spPr>
        <p:txBody>
          <a:bodyPr wrap="square" lIns="0" tIns="0" rIns="0" bIns="0" rtlCol="0">
            <a:spAutoFit/>
          </a:bodyPr>
          <a:lstStyle/>
          <a:p>
            <a:pPr marL="0" marR="0" lvl="0" indent="0" algn="l" defTabSz="414680" rtl="0" eaLnBrk="1" fontAlgn="auto" latinLnBrk="0" hangingPunct="1">
              <a:lnSpc>
                <a:spcPct val="120000"/>
              </a:lnSpc>
              <a:spcBef>
                <a:spcPts val="0"/>
              </a:spcBef>
              <a:spcAft>
                <a:spcPts val="0"/>
              </a:spcAft>
              <a:buClrTx/>
              <a:buSzTx/>
              <a:buFontTx/>
              <a:buNone/>
              <a:tabLst/>
              <a:defRPr/>
            </a:pPr>
            <a:r>
              <a:rPr kumimoji="0" lang="de-DE" sz="1000" b="1" i="0" u="none" strike="noStrike" kern="1200" cap="all"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Text formatting</a:t>
            </a:r>
          </a:p>
          <a:p>
            <a:pPr marL="0" marR="0" lvl="0" indent="0" algn="l" defTabSz="829361" rtl="0" eaLnBrk="1" fontAlgn="auto" latinLnBrk="0" hangingPunct="1">
              <a:lnSpc>
                <a:spcPct val="120000"/>
              </a:lnSpc>
              <a:spcBef>
                <a:spcPts val="0"/>
              </a:spcBef>
              <a:spcAft>
                <a:spcPts val="0"/>
              </a:spcAft>
              <a:buClrTx/>
              <a:buSzTx/>
              <a:buFontTx/>
              <a:buNone/>
              <a:tabLst/>
              <a:defRPr/>
            </a:pPr>
            <a:r>
              <a:rPr kumimoji="0" lang="de-DE" sz="10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Use the buttons </a:t>
            </a:r>
            <a:r>
              <a:rPr kumimoji="0" lang="de-DE" sz="1000" b="1"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Previous text style</a:t>
            </a:r>
            <a:r>
              <a:rPr kumimoji="0" lang="de-DE" sz="10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 or </a:t>
            </a:r>
            <a:r>
              <a:rPr kumimoji="0" lang="de-DE" sz="1000" b="1"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Next text style</a:t>
            </a:r>
            <a:r>
              <a:rPr kumimoji="0" lang="de-DE" sz="10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 to apply the right text style.</a:t>
            </a:r>
          </a:p>
          <a:p>
            <a:pPr marL="0" marR="0" lvl="0" indent="0" algn="l" defTabSz="829361" rtl="0" eaLnBrk="1" fontAlgn="auto" latinLnBrk="0" hangingPunct="1">
              <a:lnSpc>
                <a:spcPct val="120000"/>
              </a:lnSpc>
              <a:spcBef>
                <a:spcPts val="0"/>
              </a:spcBef>
              <a:spcAft>
                <a:spcPts val="0"/>
              </a:spcAft>
              <a:buClrTx/>
              <a:buSzTx/>
              <a:buFontTx/>
              <a:buNone/>
              <a:tabLst/>
              <a:defRPr/>
            </a:pPr>
            <a:endParaRPr kumimoji="0" lang="de-DE" sz="10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endParaRPr>
          </a:p>
          <a:p>
            <a:pPr marL="0" marR="0" lvl="0" indent="0" algn="l" defTabSz="829361" rtl="0" eaLnBrk="1" fontAlgn="auto" latinLnBrk="0" hangingPunct="1">
              <a:lnSpc>
                <a:spcPct val="120000"/>
              </a:lnSpc>
              <a:spcBef>
                <a:spcPts val="0"/>
              </a:spcBef>
              <a:spcAft>
                <a:spcPts val="0"/>
              </a:spcAft>
              <a:buClrTx/>
              <a:buSzTx/>
              <a:buFontTx/>
              <a:buNone/>
              <a:tabLst/>
              <a:defRPr/>
            </a:pPr>
            <a:r>
              <a:rPr kumimoji="0" lang="de-DE" sz="10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The available styles are:</a:t>
            </a:r>
          </a:p>
        </p:txBody>
      </p:sp>
      <p:sp>
        <p:nvSpPr>
          <p:cNvPr id="76" name="TEKSTOPMAAK">
            <a:extLst>
              <a:ext uri="{FF2B5EF4-FFF2-40B4-BE49-F238E27FC236}">
                <a16:creationId xmlns:a16="http://schemas.microsoft.com/office/drawing/2014/main" id="{93581265-AABB-4E0C-9063-B93CBB79CCFC}"/>
              </a:ext>
            </a:extLst>
          </p:cNvPr>
          <p:cNvSpPr txBox="1"/>
          <p:nvPr userDrawn="1"/>
        </p:nvSpPr>
        <p:spPr>
          <a:xfrm>
            <a:off x="6095998" y="1524"/>
            <a:ext cx="2520000" cy="253916"/>
          </a:xfrm>
          <a:prstGeom prst="rect">
            <a:avLst/>
          </a:prstGeom>
          <a:solidFill>
            <a:schemeClr val="bg1">
              <a:lumMod val="65000"/>
            </a:schemeClr>
          </a:solidFill>
        </p:spPr>
        <p:txBody>
          <a:bodyPr wrap="square" rtlCol="0">
            <a:spAutoFit/>
          </a:bodyPr>
          <a:lstStyle/>
          <a:p>
            <a:pPr algn="ctr"/>
            <a:r>
              <a:rPr lang="de-DE" sz="1050" dirty="0">
                <a:solidFill>
                  <a:schemeClr val="bg1"/>
                </a:solidFill>
                <a:latin typeface="Calibri" panose="020F0502020204030204" pitchFamily="34" charset="0"/>
                <a:cs typeface="Calibri" panose="020F0502020204030204" pitchFamily="34" charset="0"/>
              </a:rPr>
              <a:t>TEXT FORMATTING</a:t>
            </a:r>
          </a:p>
        </p:txBody>
      </p:sp>
      <p:cxnSp>
        <p:nvCxnSpPr>
          <p:cNvPr id="85" name="--Verticale lijn 2">
            <a:extLst>
              <a:ext uri="{FF2B5EF4-FFF2-40B4-BE49-F238E27FC236}">
                <a16:creationId xmlns:a16="http://schemas.microsoft.com/office/drawing/2014/main" id="{23B35FFD-8515-47B1-A8C3-BAD68E34B37A}"/>
              </a:ext>
            </a:extLst>
          </p:cNvPr>
          <p:cNvCxnSpPr>
            <a:cxnSpLocks/>
          </p:cNvCxnSpPr>
          <p:nvPr userDrawn="1"/>
        </p:nvCxnSpPr>
        <p:spPr>
          <a:xfrm>
            <a:off x="5915819" y="430367"/>
            <a:ext cx="0" cy="62341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Wijzigen dia">
            <a:extLst>
              <a:ext uri="{FF2B5EF4-FFF2-40B4-BE49-F238E27FC236}">
                <a16:creationId xmlns:a16="http://schemas.microsoft.com/office/drawing/2014/main" id="{382A31D7-B2F7-469B-A8B9-65F3C6A396FC}"/>
              </a:ext>
            </a:extLst>
          </p:cNvPr>
          <p:cNvSpPr txBox="1"/>
          <p:nvPr userDrawn="1"/>
        </p:nvSpPr>
        <p:spPr>
          <a:xfrm>
            <a:off x="3216275" y="4189737"/>
            <a:ext cx="2534516" cy="911019"/>
          </a:xfrm>
          <a:prstGeom prst="rect">
            <a:avLst/>
          </a:prstGeom>
          <a:noFill/>
          <a:ln>
            <a:solidFill>
              <a:schemeClr val="bg1"/>
            </a:solidFill>
          </a:ln>
        </p:spPr>
        <p:txBody>
          <a:bodyPr wrap="square" lIns="0" tIns="0" rIns="0" bIns="0" rtlCol="0">
            <a:spAutoFit/>
          </a:bodyPr>
          <a:lstStyle/>
          <a:p>
            <a:pPr marL="0" marR="0" lvl="0" indent="0" algn="l" defTabSz="414680" rtl="0" eaLnBrk="1" fontAlgn="auto" latinLnBrk="0" hangingPunct="1">
              <a:lnSpc>
                <a:spcPct val="120000"/>
              </a:lnSpc>
              <a:spcBef>
                <a:spcPts val="0"/>
              </a:spcBef>
              <a:spcAft>
                <a:spcPts val="0"/>
              </a:spcAft>
              <a:buClrTx/>
              <a:buSzTx/>
              <a:buFontTx/>
              <a:buNone/>
              <a:tabLst/>
              <a:defRPr/>
            </a:pPr>
            <a:r>
              <a:rPr kumimoji="0" lang="de-DE" sz="1000" b="1" i="0" u="none" strike="noStrike" kern="1200" cap="all"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Change your slide layout</a:t>
            </a:r>
          </a:p>
          <a:p>
            <a:pPr marL="228600" marR="0" lvl="0" indent="-228600" algn="l" defTabSz="829361" rtl="0" eaLnBrk="1" fontAlgn="auto" latinLnBrk="0" hangingPunct="1">
              <a:lnSpc>
                <a:spcPct val="120000"/>
              </a:lnSpc>
              <a:spcBef>
                <a:spcPts val="0"/>
              </a:spcBef>
              <a:spcAft>
                <a:spcPts val="0"/>
              </a:spcAft>
              <a:buClrTx/>
              <a:buSzTx/>
              <a:buFontTx/>
              <a:buAutoNum type="arabicPeriod"/>
              <a:tabLst/>
              <a:defRPr/>
            </a:pPr>
            <a:r>
              <a:rPr kumimoji="0" lang="de-DE" sz="10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Select the slide you want to change.</a:t>
            </a:r>
          </a:p>
          <a:p>
            <a:pPr marL="228600" marR="0" lvl="0" indent="-228600" algn="l" defTabSz="829361" rtl="0" eaLnBrk="1" fontAlgn="auto" latinLnBrk="0" hangingPunct="1">
              <a:lnSpc>
                <a:spcPct val="120000"/>
              </a:lnSpc>
              <a:spcBef>
                <a:spcPts val="0"/>
              </a:spcBef>
              <a:spcAft>
                <a:spcPts val="0"/>
              </a:spcAft>
              <a:buClrTx/>
              <a:buSzTx/>
              <a:buFontTx/>
              <a:buAutoNum type="arabicPeriod"/>
              <a:tabLst/>
              <a:defRPr/>
            </a:pPr>
            <a:r>
              <a:rPr kumimoji="0" lang="de-DE" sz="10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Click Layout.</a:t>
            </a:r>
          </a:p>
          <a:p>
            <a:pPr marL="228600" marR="0" lvl="0" indent="-228600" algn="l" defTabSz="829361" rtl="0" eaLnBrk="1" fontAlgn="auto" latinLnBrk="0" hangingPunct="1">
              <a:lnSpc>
                <a:spcPct val="120000"/>
              </a:lnSpc>
              <a:spcBef>
                <a:spcPts val="0"/>
              </a:spcBef>
              <a:spcAft>
                <a:spcPts val="0"/>
              </a:spcAft>
              <a:buClrTx/>
              <a:buSzTx/>
              <a:buFontTx/>
              <a:buAutoNum type="arabicPeriod"/>
              <a:tabLst/>
              <a:defRPr/>
            </a:pPr>
            <a:r>
              <a:rPr kumimoji="0" lang="de-DE" sz="10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Select a slide layout.</a:t>
            </a:r>
          </a:p>
          <a:p>
            <a:pPr marL="228600" marR="0" lvl="0" indent="-228600" algn="l" defTabSz="829361" rtl="0" eaLnBrk="1" fontAlgn="auto" latinLnBrk="0" hangingPunct="1">
              <a:lnSpc>
                <a:spcPct val="120000"/>
              </a:lnSpc>
              <a:spcBef>
                <a:spcPts val="0"/>
              </a:spcBef>
              <a:spcAft>
                <a:spcPts val="0"/>
              </a:spcAft>
              <a:buClrTx/>
              <a:buSzTx/>
              <a:buFontTx/>
              <a:buAutoNum type="arabicPeriod"/>
              <a:tabLst/>
              <a:defRPr/>
            </a:pPr>
            <a:endParaRPr kumimoji="0" lang="de-DE" sz="10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endParaRPr>
          </a:p>
        </p:txBody>
      </p:sp>
      <p:sp>
        <p:nvSpPr>
          <p:cNvPr id="14" name="Nieuwe dia">
            <a:extLst>
              <a:ext uri="{FF2B5EF4-FFF2-40B4-BE49-F238E27FC236}">
                <a16:creationId xmlns:a16="http://schemas.microsoft.com/office/drawing/2014/main" id="{A0861994-5955-45C3-AAE9-D175E282A09D}"/>
              </a:ext>
            </a:extLst>
          </p:cNvPr>
          <p:cNvSpPr txBox="1"/>
          <p:nvPr userDrawn="1"/>
        </p:nvSpPr>
        <p:spPr>
          <a:xfrm>
            <a:off x="3216275" y="430367"/>
            <a:ext cx="2519363" cy="911019"/>
          </a:xfrm>
          <a:prstGeom prst="rect">
            <a:avLst/>
          </a:prstGeom>
          <a:noFill/>
          <a:ln>
            <a:solidFill>
              <a:schemeClr val="bg1"/>
            </a:solidFill>
          </a:ln>
        </p:spPr>
        <p:txBody>
          <a:bodyPr wrap="square" lIns="0" tIns="0" rIns="0" bIns="0" rtlCol="0">
            <a:spAutoFit/>
          </a:bodyPr>
          <a:lstStyle/>
          <a:p>
            <a:pPr marL="0" marR="0" lvl="0" indent="0" algn="l" defTabSz="414680" rtl="0" eaLnBrk="1" fontAlgn="auto" latinLnBrk="0" hangingPunct="1">
              <a:lnSpc>
                <a:spcPct val="120000"/>
              </a:lnSpc>
              <a:spcBef>
                <a:spcPts val="0"/>
              </a:spcBef>
              <a:spcAft>
                <a:spcPts val="0"/>
              </a:spcAft>
              <a:buClrTx/>
              <a:buSzTx/>
              <a:buFontTx/>
              <a:buNone/>
              <a:tabLst/>
              <a:defRPr/>
            </a:pPr>
            <a:r>
              <a:rPr kumimoji="0" lang="de-DE" sz="1000" b="1" i="0" u="none" strike="noStrike" kern="1200" cap="all"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INSERT NEW SLIDE</a:t>
            </a:r>
          </a:p>
          <a:p>
            <a:pPr marL="159825" marR="0" lvl="0" indent="-159825" algn="l" defTabSz="829361" rtl="0" eaLnBrk="1" fontAlgn="auto" latinLnBrk="0" hangingPunct="1">
              <a:lnSpc>
                <a:spcPct val="120000"/>
              </a:lnSpc>
              <a:spcBef>
                <a:spcPts val="0"/>
              </a:spcBef>
              <a:spcAft>
                <a:spcPts val="0"/>
              </a:spcAft>
              <a:buClrTx/>
              <a:buSzTx/>
              <a:buFontTx/>
              <a:buNone/>
              <a:tabLst/>
              <a:defRPr/>
            </a:pPr>
            <a:r>
              <a:rPr kumimoji="0" lang="de-DE" sz="10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1.	Click </a:t>
            </a:r>
            <a:r>
              <a:rPr kumimoji="0" lang="de-DE" sz="1000" b="1"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New Slide</a:t>
            </a:r>
            <a:r>
              <a:rPr kumimoji="0" lang="de-DE" sz="10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a:t>
            </a:r>
          </a:p>
          <a:p>
            <a:pPr marL="159825" marR="0" lvl="0" indent="-159825" algn="l" defTabSz="829361" rtl="0" eaLnBrk="1" fontAlgn="auto" latinLnBrk="0" hangingPunct="1">
              <a:lnSpc>
                <a:spcPct val="120000"/>
              </a:lnSpc>
              <a:spcBef>
                <a:spcPts val="0"/>
              </a:spcBef>
              <a:spcAft>
                <a:spcPts val="0"/>
              </a:spcAft>
              <a:buClrTx/>
              <a:buSzTx/>
              <a:buFontTx/>
              <a:buNone/>
              <a:tabLst/>
              <a:defRPr/>
            </a:pPr>
            <a:r>
              <a:rPr kumimoji="0" lang="de-DE" sz="10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2. 	Select a slide layout. </a:t>
            </a:r>
            <a:br>
              <a:rPr kumimoji="0" lang="de-DE" sz="10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br>
            <a:r>
              <a:rPr kumimoji="0" lang="de-DE" sz="10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The available options are:</a:t>
            </a:r>
          </a:p>
          <a:p>
            <a:pPr marL="159825" marR="0" lvl="0" indent="-159825" algn="l" defTabSz="829361" rtl="0" eaLnBrk="1" fontAlgn="auto" latinLnBrk="0" hangingPunct="1">
              <a:lnSpc>
                <a:spcPct val="120000"/>
              </a:lnSpc>
              <a:spcBef>
                <a:spcPts val="0"/>
              </a:spcBef>
              <a:spcAft>
                <a:spcPts val="0"/>
              </a:spcAft>
              <a:buClrTx/>
              <a:buSzTx/>
              <a:buFontTx/>
              <a:buNone/>
              <a:tabLst/>
              <a:defRPr/>
            </a:pPr>
            <a:endParaRPr kumimoji="0" lang="de-DE" sz="10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endParaRPr>
          </a:p>
        </p:txBody>
      </p:sp>
      <p:sp>
        <p:nvSpPr>
          <p:cNvPr id="74" name="DIA-INDELING">
            <a:extLst>
              <a:ext uri="{FF2B5EF4-FFF2-40B4-BE49-F238E27FC236}">
                <a16:creationId xmlns:a16="http://schemas.microsoft.com/office/drawing/2014/main" id="{260F3EAA-CE96-4B55-BC24-F1E21A8942D1}"/>
              </a:ext>
            </a:extLst>
          </p:cNvPr>
          <p:cNvSpPr txBox="1"/>
          <p:nvPr userDrawn="1"/>
        </p:nvSpPr>
        <p:spPr>
          <a:xfrm>
            <a:off x="3214686" y="1524"/>
            <a:ext cx="2520000" cy="253916"/>
          </a:xfrm>
          <a:prstGeom prst="rect">
            <a:avLst/>
          </a:prstGeom>
          <a:solidFill>
            <a:schemeClr val="bg1">
              <a:lumMod val="65000"/>
            </a:schemeClr>
          </a:solidFill>
        </p:spPr>
        <p:txBody>
          <a:bodyPr wrap="square" rtlCol="0">
            <a:spAutoFit/>
          </a:bodyPr>
          <a:lstStyle/>
          <a:p>
            <a:pPr algn="ctr"/>
            <a:r>
              <a:rPr lang="de-DE" sz="1050" dirty="0">
                <a:solidFill>
                  <a:schemeClr val="bg1"/>
                </a:solidFill>
                <a:latin typeface="Calibri" panose="020F0502020204030204" pitchFamily="34" charset="0"/>
                <a:cs typeface="Calibri" panose="020F0502020204030204" pitchFamily="34" charset="0"/>
              </a:rPr>
              <a:t>SLIDE LAYOUT</a:t>
            </a:r>
          </a:p>
        </p:txBody>
      </p:sp>
      <p:cxnSp>
        <p:nvCxnSpPr>
          <p:cNvPr id="84" name="--Verticale lijn 1">
            <a:extLst>
              <a:ext uri="{FF2B5EF4-FFF2-40B4-BE49-F238E27FC236}">
                <a16:creationId xmlns:a16="http://schemas.microsoft.com/office/drawing/2014/main" id="{1B8B1E5B-25D9-4246-89EC-FBA480C1B611}"/>
              </a:ext>
            </a:extLst>
          </p:cNvPr>
          <p:cNvCxnSpPr>
            <a:cxnSpLocks/>
          </p:cNvCxnSpPr>
          <p:nvPr userDrawn="1"/>
        </p:nvCxnSpPr>
        <p:spPr>
          <a:xfrm>
            <a:off x="3054094" y="429301"/>
            <a:ext cx="0" cy="6235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1" name="Groep Handleiding">
            <a:extLst>
              <a:ext uri="{FF2B5EF4-FFF2-40B4-BE49-F238E27FC236}">
                <a16:creationId xmlns:a16="http://schemas.microsoft.com/office/drawing/2014/main" id="{B36B0C88-C4EA-41D6-942F-1901ADB9E1F3}"/>
              </a:ext>
            </a:extLst>
          </p:cNvPr>
          <p:cNvGrpSpPr/>
          <p:nvPr userDrawn="1"/>
        </p:nvGrpSpPr>
        <p:grpSpPr>
          <a:xfrm>
            <a:off x="341198" y="5975294"/>
            <a:ext cx="2517750" cy="487506"/>
            <a:chOff x="341198" y="5784628"/>
            <a:chExt cx="2517750" cy="487506"/>
          </a:xfrm>
        </p:grpSpPr>
        <p:sp>
          <p:nvSpPr>
            <p:cNvPr id="46" name="Handleiding">
              <a:extLst>
                <a:ext uri="{FF2B5EF4-FFF2-40B4-BE49-F238E27FC236}">
                  <a16:creationId xmlns:a16="http://schemas.microsoft.com/office/drawing/2014/main" id="{D3186DBD-F4A5-4CBA-AB55-DC30F977E3C6}"/>
                </a:ext>
              </a:extLst>
            </p:cNvPr>
            <p:cNvSpPr txBox="1"/>
            <p:nvPr userDrawn="1"/>
          </p:nvSpPr>
          <p:spPr>
            <a:xfrm>
              <a:off x="644948" y="5784628"/>
              <a:ext cx="2214000" cy="487506"/>
            </a:xfrm>
            <a:prstGeom prst="rect">
              <a:avLst/>
            </a:prstGeom>
            <a:noFill/>
            <a:ln>
              <a:solidFill>
                <a:schemeClr val="bg1"/>
              </a:solidFill>
            </a:ln>
          </p:spPr>
          <p:txBody>
            <a:bodyPr wrap="square" lIns="0" tIns="0" rIns="0" bIns="0" rtlCol="0">
              <a:spAutoFit/>
            </a:bodyPr>
            <a:lstStyle/>
            <a:p>
              <a:pPr rtl="0" eaLnBrk="1" latinLnBrk="0" hangingPunct="1">
                <a:lnSpc>
                  <a:spcPct val="120000"/>
                </a:lnSpc>
              </a:pPr>
              <a:r>
                <a:rPr lang="de-DE" sz="900" b="0" kern="1200" baseline="0" noProof="0" dirty="0" err="1">
                  <a:solidFill>
                    <a:schemeClr val="tx1">
                      <a:lumMod val="65000"/>
                      <a:lumOff val="35000"/>
                    </a:schemeClr>
                  </a:solidFill>
                  <a:effectLst/>
                  <a:latin typeface="Calibri" panose="020F0502020204030204" pitchFamily="34" charset="0"/>
                  <a:ea typeface="+mn-ea"/>
                  <a:cs typeface="Calibri" panose="020F0502020204030204" pitchFamily="34" charset="0"/>
                </a:rPr>
                <a:t>Once</a:t>
              </a:r>
              <a:r>
                <a:rPr lang="de-DE" sz="900" b="0" kern="1200" baseline="0" noProof="0" dirty="0">
                  <a:solidFill>
                    <a:schemeClr val="tx1">
                      <a:lumMod val="65000"/>
                      <a:lumOff val="35000"/>
                    </a:schemeClr>
                  </a:solidFill>
                  <a:effectLst/>
                  <a:latin typeface="Calibri" panose="020F0502020204030204" pitchFamily="34" charset="0"/>
                  <a:ea typeface="+mn-ea"/>
                  <a:cs typeface="Calibri" panose="020F0502020204030204" pitchFamily="34" charset="0"/>
                </a:rPr>
                <a:t> </a:t>
              </a:r>
              <a:r>
                <a:rPr lang="de-DE" sz="900" b="0" kern="1200" baseline="0" noProof="0" dirty="0" err="1">
                  <a:solidFill>
                    <a:schemeClr val="tx1">
                      <a:lumMod val="65000"/>
                      <a:lumOff val="35000"/>
                    </a:schemeClr>
                  </a:solidFill>
                  <a:effectLst/>
                  <a:latin typeface="Calibri" panose="020F0502020204030204" pitchFamily="34" charset="0"/>
                  <a:ea typeface="+mn-ea"/>
                  <a:cs typeface="Calibri" panose="020F0502020204030204" pitchFamily="34" charset="0"/>
                </a:rPr>
                <a:t>you</a:t>
              </a:r>
              <a:r>
                <a:rPr lang="de-DE" sz="900" b="0" kern="1200" baseline="0" noProof="0" dirty="0">
                  <a:solidFill>
                    <a:schemeClr val="tx1">
                      <a:lumMod val="65000"/>
                      <a:lumOff val="35000"/>
                    </a:schemeClr>
                  </a:solidFill>
                  <a:effectLst/>
                  <a:latin typeface="Calibri" panose="020F0502020204030204" pitchFamily="34" charset="0"/>
                  <a:ea typeface="+mn-ea"/>
                  <a:cs typeface="Calibri" panose="020F0502020204030204" pitchFamily="34" charset="0"/>
                </a:rPr>
                <a:t> </a:t>
              </a:r>
              <a:r>
                <a:rPr lang="de-DE" sz="900" b="0" kern="1200" baseline="0" noProof="0" dirty="0" err="1">
                  <a:solidFill>
                    <a:schemeClr val="tx1">
                      <a:lumMod val="65000"/>
                      <a:lumOff val="35000"/>
                    </a:schemeClr>
                  </a:solidFill>
                  <a:effectLst/>
                  <a:latin typeface="Calibri" panose="020F0502020204030204" pitchFamily="34" charset="0"/>
                  <a:ea typeface="+mn-ea"/>
                  <a:cs typeface="Calibri" panose="020F0502020204030204" pitchFamily="34" charset="0"/>
                </a:rPr>
                <a:t>have</a:t>
              </a:r>
              <a:r>
                <a:rPr lang="de-DE" sz="900" b="0" kern="1200" baseline="0" noProof="0" dirty="0">
                  <a:solidFill>
                    <a:schemeClr val="tx1">
                      <a:lumMod val="65000"/>
                      <a:lumOff val="35000"/>
                    </a:schemeClr>
                  </a:solidFill>
                  <a:effectLst/>
                  <a:latin typeface="Calibri" panose="020F0502020204030204" pitchFamily="34" charset="0"/>
                  <a:ea typeface="+mn-ea"/>
                  <a:cs typeface="Calibri" panose="020F0502020204030204" pitchFamily="34" charset="0"/>
                </a:rPr>
                <a:t> </a:t>
              </a:r>
              <a:r>
                <a:rPr lang="de-DE" sz="900" b="0" kern="1200" baseline="0" noProof="0" dirty="0" err="1">
                  <a:solidFill>
                    <a:schemeClr val="tx1">
                      <a:lumMod val="65000"/>
                      <a:lumOff val="35000"/>
                    </a:schemeClr>
                  </a:solidFill>
                  <a:effectLst/>
                  <a:latin typeface="Calibri" panose="020F0502020204030204" pitchFamily="34" charset="0"/>
                  <a:ea typeface="+mn-ea"/>
                  <a:cs typeface="Calibri" panose="020F0502020204030204" pitchFamily="34" charset="0"/>
                </a:rPr>
                <a:t>removed</a:t>
              </a:r>
              <a:r>
                <a:rPr lang="de-DE" sz="900" b="0" kern="1200" baseline="0" noProof="0" dirty="0">
                  <a:solidFill>
                    <a:schemeClr val="tx1">
                      <a:lumMod val="65000"/>
                      <a:lumOff val="35000"/>
                    </a:schemeClr>
                  </a:solidFill>
                  <a:effectLst/>
                  <a:latin typeface="Calibri" panose="020F0502020204030204" pitchFamily="34" charset="0"/>
                  <a:ea typeface="+mn-ea"/>
                  <a:cs typeface="Calibri" panose="020F0502020204030204" pitchFamily="34" charset="0"/>
                </a:rPr>
                <a:t> </a:t>
              </a:r>
              <a:r>
                <a:rPr lang="de-DE" sz="900" b="0" kern="1200" baseline="0" noProof="0" dirty="0" err="1">
                  <a:solidFill>
                    <a:schemeClr val="tx1">
                      <a:lumMod val="65000"/>
                      <a:lumOff val="35000"/>
                    </a:schemeClr>
                  </a:solidFill>
                  <a:effectLst/>
                  <a:latin typeface="Calibri" panose="020F0502020204030204" pitchFamily="34" charset="0"/>
                  <a:ea typeface="+mn-ea"/>
                  <a:cs typeface="Calibri" panose="020F0502020204030204" pitchFamily="34" charset="0"/>
                </a:rPr>
                <a:t>this</a:t>
              </a:r>
              <a:r>
                <a:rPr lang="de-DE" sz="900" b="0" kern="1200" baseline="0" noProof="0" dirty="0">
                  <a:solidFill>
                    <a:schemeClr val="tx1">
                      <a:lumMod val="65000"/>
                      <a:lumOff val="35000"/>
                    </a:schemeClr>
                  </a:solidFill>
                  <a:effectLst/>
                  <a:latin typeface="Calibri" panose="020F0502020204030204" pitchFamily="34" charset="0"/>
                  <a:ea typeface="+mn-ea"/>
                  <a:cs typeface="Calibri" panose="020F0502020204030204" pitchFamily="34" charset="0"/>
                </a:rPr>
                <a:t> </a:t>
              </a:r>
              <a:r>
                <a:rPr lang="de-DE" sz="900" b="0" kern="1200" baseline="0" noProof="0" dirty="0" err="1">
                  <a:solidFill>
                    <a:schemeClr val="tx1">
                      <a:lumMod val="65000"/>
                      <a:lumOff val="35000"/>
                    </a:schemeClr>
                  </a:solidFill>
                  <a:effectLst/>
                  <a:latin typeface="Calibri" panose="020F0502020204030204" pitchFamily="34" charset="0"/>
                  <a:ea typeface="+mn-ea"/>
                  <a:cs typeface="Calibri" panose="020F0502020204030204" pitchFamily="34" charset="0"/>
                </a:rPr>
                <a:t>manual</a:t>
              </a:r>
              <a:r>
                <a:rPr lang="de-DE" sz="900" b="0" kern="1200" baseline="0" noProof="0" dirty="0">
                  <a:solidFill>
                    <a:schemeClr val="tx1">
                      <a:lumMod val="65000"/>
                      <a:lumOff val="35000"/>
                    </a:schemeClr>
                  </a:solidFill>
                  <a:effectLst/>
                  <a:latin typeface="Calibri" panose="020F0502020204030204" pitchFamily="34" charset="0"/>
                  <a:ea typeface="+mn-ea"/>
                  <a:cs typeface="Calibri" panose="020F0502020204030204" pitchFamily="34" charset="0"/>
                </a:rPr>
                <a:t>, </a:t>
              </a:r>
              <a:r>
                <a:rPr lang="de-DE" sz="900" b="0" kern="1200" baseline="0" noProof="0" dirty="0" err="1">
                  <a:solidFill>
                    <a:schemeClr val="tx1">
                      <a:lumMod val="65000"/>
                      <a:lumOff val="35000"/>
                    </a:schemeClr>
                  </a:solidFill>
                  <a:effectLst/>
                  <a:latin typeface="Calibri" panose="020F0502020204030204" pitchFamily="34" charset="0"/>
                  <a:ea typeface="+mn-ea"/>
                  <a:cs typeface="Calibri" panose="020F0502020204030204" pitchFamily="34" charset="0"/>
                </a:rPr>
                <a:t>you</a:t>
              </a:r>
              <a:r>
                <a:rPr lang="de-DE" sz="900" b="0" kern="1200" baseline="0" noProof="0" dirty="0">
                  <a:solidFill>
                    <a:schemeClr val="tx1">
                      <a:lumMod val="65000"/>
                      <a:lumOff val="35000"/>
                    </a:schemeClr>
                  </a:solidFill>
                  <a:effectLst/>
                  <a:latin typeface="Calibri" panose="020F0502020204030204" pitchFamily="34" charset="0"/>
                  <a:ea typeface="+mn-ea"/>
                  <a:cs typeface="Calibri" panose="020F0502020204030204" pitchFamily="34" charset="0"/>
                </a:rPr>
                <a:t> </a:t>
              </a:r>
              <a:r>
                <a:rPr lang="de-DE" sz="900" b="0" kern="1200" baseline="0" noProof="0" dirty="0" err="1">
                  <a:solidFill>
                    <a:schemeClr val="tx1">
                      <a:lumMod val="65000"/>
                      <a:lumOff val="35000"/>
                    </a:schemeClr>
                  </a:solidFill>
                  <a:effectLst/>
                  <a:latin typeface="Calibri" panose="020F0502020204030204" pitchFamily="34" charset="0"/>
                  <a:ea typeface="+mn-ea"/>
                  <a:cs typeface="Calibri" panose="020F0502020204030204" pitchFamily="34" charset="0"/>
                </a:rPr>
                <a:t>can</a:t>
              </a:r>
              <a:r>
                <a:rPr lang="de-DE" sz="900" b="0" kern="1200" baseline="0" noProof="0" dirty="0">
                  <a:solidFill>
                    <a:schemeClr val="tx1">
                      <a:lumMod val="65000"/>
                      <a:lumOff val="35000"/>
                    </a:schemeClr>
                  </a:solidFill>
                  <a:effectLst/>
                  <a:latin typeface="Calibri" panose="020F0502020204030204" pitchFamily="34" charset="0"/>
                  <a:ea typeface="+mn-ea"/>
                  <a:cs typeface="Calibri" panose="020F0502020204030204" pitchFamily="34" charset="0"/>
                </a:rPr>
                <a:t> </a:t>
              </a:r>
              <a:r>
                <a:rPr lang="de-DE" sz="900" b="0" kern="1200" baseline="0" noProof="0" dirty="0" err="1">
                  <a:solidFill>
                    <a:schemeClr val="tx1">
                      <a:lumMod val="65000"/>
                      <a:lumOff val="35000"/>
                    </a:schemeClr>
                  </a:solidFill>
                  <a:effectLst/>
                  <a:latin typeface="Calibri" panose="020F0502020204030204" pitchFamily="34" charset="0"/>
                  <a:ea typeface="+mn-ea"/>
                  <a:cs typeface="Calibri" panose="020F0502020204030204" pitchFamily="34" charset="0"/>
                </a:rPr>
                <a:t>always</a:t>
              </a:r>
              <a:r>
                <a:rPr lang="de-DE" sz="900" b="0" kern="1200" baseline="0" noProof="0" dirty="0">
                  <a:solidFill>
                    <a:schemeClr val="tx1">
                      <a:lumMod val="65000"/>
                      <a:lumOff val="35000"/>
                    </a:schemeClr>
                  </a:solidFill>
                  <a:effectLst/>
                  <a:latin typeface="Calibri" panose="020F0502020204030204" pitchFamily="34" charset="0"/>
                  <a:ea typeface="+mn-ea"/>
                  <a:cs typeface="Calibri" panose="020F0502020204030204" pitchFamily="34" charset="0"/>
                </a:rPr>
                <a:t> </a:t>
              </a:r>
              <a:r>
                <a:rPr lang="de-DE" sz="900" b="0" kern="1200" baseline="0" noProof="0" dirty="0" err="1">
                  <a:solidFill>
                    <a:schemeClr val="tx1">
                      <a:lumMod val="65000"/>
                      <a:lumOff val="35000"/>
                    </a:schemeClr>
                  </a:solidFill>
                  <a:effectLst/>
                  <a:latin typeface="Calibri" panose="020F0502020204030204" pitchFamily="34" charset="0"/>
                  <a:ea typeface="+mn-ea"/>
                  <a:cs typeface="Calibri" panose="020F0502020204030204" pitchFamily="34" charset="0"/>
                </a:rPr>
                <a:t>get</a:t>
              </a:r>
              <a:r>
                <a:rPr lang="de-DE" sz="900" b="0" kern="1200" baseline="0" noProof="0" dirty="0">
                  <a:solidFill>
                    <a:schemeClr val="tx1">
                      <a:lumMod val="65000"/>
                      <a:lumOff val="35000"/>
                    </a:schemeClr>
                  </a:solidFill>
                  <a:effectLst/>
                  <a:latin typeface="Calibri" panose="020F0502020204030204" pitchFamily="34" charset="0"/>
                  <a:ea typeface="+mn-ea"/>
                  <a:cs typeface="Calibri" panose="020F0502020204030204" pitchFamily="34" charset="0"/>
                </a:rPr>
                <a:t> </a:t>
              </a:r>
              <a:r>
                <a:rPr lang="de-DE" sz="900" b="0" kern="1200" baseline="0" noProof="0" dirty="0" err="1">
                  <a:solidFill>
                    <a:schemeClr val="tx1">
                      <a:lumMod val="65000"/>
                      <a:lumOff val="35000"/>
                    </a:schemeClr>
                  </a:solidFill>
                  <a:effectLst/>
                  <a:latin typeface="Calibri" panose="020F0502020204030204" pitchFamily="34" charset="0"/>
                  <a:ea typeface="+mn-ea"/>
                  <a:cs typeface="Calibri" panose="020F0502020204030204" pitchFamily="34" charset="0"/>
                </a:rPr>
                <a:t>it</a:t>
              </a:r>
              <a:r>
                <a:rPr lang="de-DE" sz="900" b="0" kern="1200" baseline="0" noProof="0" dirty="0">
                  <a:solidFill>
                    <a:schemeClr val="tx1">
                      <a:lumMod val="65000"/>
                      <a:lumOff val="35000"/>
                    </a:schemeClr>
                  </a:solidFill>
                  <a:effectLst/>
                  <a:latin typeface="Calibri" panose="020F0502020204030204" pitchFamily="34" charset="0"/>
                  <a:ea typeface="+mn-ea"/>
                  <a:cs typeface="Calibri" panose="020F0502020204030204" pitchFamily="34" charset="0"/>
                </a:rPr>
                <a:t> back by </a:t>
              </a:r>
              <a:r>
                <a:rPr lang="de-DE" sz="900" b="0" kern="1200" baseline="0" noProof="0" dirty="0" err="1">
                  <a:solidFill>
                    <a:schemeClr val="tx1">
                      <a:lumMod val="65000"/>
                      <a:lumOff val="35000"/>
                    </a:schemeClr>
                  </a:solidFill>
                  <a:effectLst/>
                  <a:latin typeface="Calibri" panose="020F0502020204030204" pitchFamily="34" charset="0"/>
                  <a:ea typeface="+mn-ea"/>
                  <a:cs typeface="Calibri" panose="020F0502020204030204" pitchFamily="34" charset="0"/>
                </a:rPr>
                <a:t>choosing</a:t>
              </a:r>
              <a:r>
                <a:rPr lang="de-DE" sz="900" b="0" kern="1200" baseline="0" noProof="0" dirty="0">
                  <a:solidFill>
                    <a:schemeClr val="tx1">
                      <a:lumMod val="65000"/>
                      <a:lumOff val="35000"/>
                    </a:schemeClr>
                  </a:solidFill>
                  <a:effectLst/>
                  <a:latin typeface="Calibri" panose="020F0502020204030204" pitchFamily="34" charset="0"/>
                  <a:ea typeface="+mn-ea"/>
                  <a:cs typeface="Calibri" panose="020F0502020204030204" pitchFamily="34" charset="0"/>
                </a:rPr>
                <a:t> </a:t>
              </a:r>
              <a:r>
                <a:rPr lang="de-DE" sz="900" b="1" kern="1200" baseline="0" noProof="0" dirty="0">
                  <a:solidFill>
                    <a:schemeClr val="tx1">
                      <a:lumMod val="65000"/>
                      <a:lumOff val="35000"/>
                    </a:schemeClr>
                  </a:solidFill>
                  <a:effectLst/>
                  <a:latin typeface="Calibri" panose="020F0502020204030204" pitchFamily="34" charset="0"/>
                  <a:ea typeface="+mn-ea"/>
                  <a:cs typeface="Calibri" panose="020F0502020204030204" pitchFamily="34" charset="0"/>
                </a:rPr>
                <a:t>New Slide - USER MANUAL</a:t>
              </a:r>
              <a:r>
                <a:rPr lang="de-DE" sz="900" b="0" kern="1200" baseline="0" noProof="0" dirty="0">
                  <a:solidFill>
                    <a:schemeClr val="tx1">
                      <a:lumMod val="65000"/>
                      <a:lumOff val="35000"/>
                    </a:schemeClr>
                  </a:solidFill>
                  <a:effectLst/>
                  <a:latin typeface="Calibri" panose="020F0502020204030204" pitchFamily="34" charset="0"/>
                  <a:ea typeface="+mn-ea"/>
                  <a:cs typeface="Calibri" panose="020F0502020204030204" pitchFamily="34" charset="0"/>
                </a:rPr>
                <a:t>.</a:t>
              </a:r>
            </a:p>
          </p:txBody>
        </p:sp>
        <p:pic>
          <p:nvPicPr>
            <p:cNvPr id="64" name="Info" descr="Informatie">
              <a:extLst>
                <a:ext uri="{FF2B5EF4-FFF2-40B4-BE49-F238E27FC236}">
                  <a16:creationId xmlns:a16="http://schemas.microsoft.com/office/drawing/2014/main" id="{C87E528E-B641-49BF-A677-7659C2745D46}"/>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41198" y="5784628"/>
              <a:ext cx="162000" cy="162000"/>
            </a:xfrm>
            <a:prstGeom prst="rect">
              <a:avLst/>
            </a:prstGeom>
          </p:spPr>
        </p:pic>
      </p:grpSp>
      <p:sp>
        <p:nvSpPr>
          <p:cNvPr id="6" name="Menu-tab">
            <a:extLst>
              <a:ext uri="{FF2B5EF4-FFF2-40B4-BE49-F238E27FC236}">
                <a16:creationId xmlns:a16="http://schemas.microsoft.com/office/drawing/2014/main" id="{F002033C-4B43-4E9B-BDBC-4AF155A2548A}"/>
              </a:ext>
            </a:extLst>
          </p:cNvPr>
          <p:cNvSpPr txBox="1"/>
          <p:nvPr userDrawn="1"/>
        </p:nvSpPr>
        <p:spPr>
          <a:xfrm>
            <a:off x="330200" y="444500"/>
            <a:ext cx="2520950" cy="1095685"/>
          </a:xfrm>
          <a:prstGeom prst="rect">
            <a:avLst/>
          </a:prstGeom>
          <a:noFill/>
          <a:ln>
            <a:solidFill>
              <a:schemeClr val="bg1"/>
            </a:solidFill>
          </a:ln>
        </p:spPr>
        <p:txBody>
          <a:bodyPr wrap="square" lIns="0" tIns="0" rIns="0" bIns="0" rtlCol="0">
            <a:spAutoFit/>
          </a:bodyPr>
          <a:lstStyle/>
          <a:p>
            <a:pPr>
              <a:lnSpc>
                <a:spcPct val="120000"/>
              </a:lnSpc>
            </a:pPr>
            <a:r>
              <a:rPr kumimoji="0" lang="de-DE" sz="1000" b="1" i="0" u="none" strike="noStrike" kern="1200" cap="all" spc="0" normalizeH="0" baseline="0" dirty="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EXTRA MENU-TAB</a:t>
            </a:r>
          </a:p>
          <a:p>
            <a:pPr>
              <a:lnSpc>
                <a:spcPct val="120000"/>
              </a:lnSpc>
            </a:pPr>
            <a:r>
              <a:rPr lang="de-DE" sz="1000" b="0" dirty="0">
                <a:solidFill>
                  <a:schemeClr val="tx1">
                    <a:lumMod val="65000"/>
                    <a:lumOff val="35000"/>
                  </a:schemeClr>
                </a:solidFill>
                <a:latin typeface="Calibri" panose="020F0502020204030204" pitchFamily="34" charset="0"/>
                <a:cs typeface="Calibri" panose="020F0502020204030204" pitchFamily="34" charset="0"/>
              </a:rPr>
              <a:t>In </a:t>
            </a:r>
            <a:r>
              <a:rPr lang="de-DE" sz="1000" b="0" dirty="0" err="1">
                <a:solidFill>
                  <a:schemeClr val="tx1">
                    <a:lumMod val="65000"/>
                    <a:lumOff val="35000"/>
                  </a:schemeClr>
                </a:solidFill>
                <a:latin typeface="Calibri" panose="020F0502020204030204" pitchFamily="34" charset="0"/>
                <a:cs typeface="Calibri" panose="020F0502020204030204" pitchFamily="34" charset="0"/>
              </a:rPr>
              <a:t>the</a:t>
            </a:r>
            <a:r>
              <a:rPr lang="de-DE" sz="1000" b="0" dirty="0">
                <a:solidFill>
                  <a:schemeClr val="tx1">
                    <a:lumMod val="65000"/>
                    <a:lumOff val="35000"/>
                  </a:schemeClr>
                </a:solidFill>
                <a:latin typeface="Calibri" panose="020F0502020204030204" pitchFamily="34" charset="0"/>
                <a:cs typeface="Calibri" panose="020F0502020204030204" pitchFamily="34" charset="0"/>
              </a:rPr>
              <a:t> </a:t>
            </a:r>
            <a:r>
              <a:rPr lang="de-DE" sz="1000" b="0" dirty="0" err="1">
                <a:solidFill>
                  <a:schemeClr val="tx1">
                    <a:lumMod val="65000"/>
                    <a:lumOff val="35000"/>
                  </a:schemeClr>
                </a:solidFill>
                <a:latin typeface="Calibri" panose="020F0502020204030204" pitchFamily="34" charset="0"/>
                <a:cs typeface="Calibri" panose="020F0502020204030204" pitchFamily="34" charset="0"/>
              </a:rPr>
              <a:t>menu</a:t>
            </a:r>
            <a:r>
              <a:rPr lang="de-DE" sz="1000" b="0" dirty="0">
                <a:solidFill>
                  <a:schemeClr val="tx1">
                    <a:lumMod val="65000"/>
                    <a:lumOff val="35000"/>
                  </a:schemeClr>
                </a:solidFill>
                <a:latin typeface="Calibri" panose="020F0502020204030204" pitchFamily="34" charset="0"/>
                <a:cs typeface="Calibri" panose="020F0502020204030204" pitchFamily="34" charset="0"/>
              </a:rPr>
              <a:t> </a:t>
            </a:r>
            <a:r>
              <a:rPr lang="de-DE" sz="1000" b="0" dirty="0" err="1">
                <a:solidFill>
                  <a:schemeClr val="tx1">
                    <a:lumMod val="65000"/>
                    <a:lumOff val="35000"/>
                  </a:schemeClr>
                </a:solidFill>
                <a:latin typeface="Calibri" panose="020F0502020204030204" pitchFamily="34" charset="0"/>
                <a:cs typeface="Calibri" panose="020F0502020204030204" pitchFamily="34" charset="0"/>
              </a:rPr>
              <a:t>you</a:t>
            </a:r>
            <a:r>
              <a:rPr lang="de-DE" sz="1000" b="0" dirty="0">
                <a:solidFill>
                  <a:schemeClr val="tx1">
                    <a:lumMod val="65000"/>
                    <a:lumOff val="35000"/>
                  </a:schemeClr>
                </a:solidFill>
                <a:latin typeface="Calibri" panose="020F0502020204030204" pitchFamily="34" charset="0"/>
                <a:cs typeface="Calibri" panose="020F0502020204030204" pitchFamily="34" charset="0"/>
              </a:rPr>
              <a:t> will find an extra </a:t>
            </a:r>
            <a:r>
              <a:rPr lang="de-DE" sz="1000" b="0" dirty="0" err="1">
                <a:solidFill>
                  <a:schemeClr val="tx1">
                    <a:lumMod val="65000"/>
                    <a:lumOff val="35000"/>
                  </a:schemeClr>
                </a:solidFill>
                <a:latin typeface="Calibri" panose="020F0502020204030204" pitchFamily="34" charset="0"/>
                <a:cs typeface="Calibri" panose="020F0502020204030204" pitchFamily="34" charset="0"/>
              </a:rPr>
              <a:t>tab</a:t>
            </a:r>
            <a:r>
              <a:rPr lang="de-DE" sz="1000" b="0" dirty="0">
                <a:solidFill>
                  <a:schemeClr val="tx1">
                    <a:lumMod val="65000"/>
                    <a:lumOff val="35000"/>
                  </a:schemeClr>
                </a:solidFill>
                <a:latin typeface="Calibri" panose="020F0502020204030204" pitchFamily="34" charset="0"/>
                <a:cs typeface="Calibri" panose="020F0502020204030204" pitchFamily="34" charset="0"/>
              </a:rPr>
              <a:t> MY PRESENTATION. In </a:t>
            </a:r>
            <a:r>
              <a:rPr lang="de-DE" sz="1000" b="0" dirty="0" err="1">
                <a:solidFill>
                  <a:schemeClr val="tx1">
                    <a:lumMod val="65000"/>
                    <a:lumOff val="35000"/>
                  </a:schemeClr>
                </a:solidFill>
                <a:latin typeface="Calibri" panose="020F0502020204030204" pitchFamily="34" charset="0"/>
                <a:cs typeface="Calibri" panose="020F0502020204030204" pitchFamily="34" charset="0"/>
              </a:rPr>
              <a:t>this</a:t>
            </a:r>
            <a:r>
              <a:rPr lang="de-DE" sz="1000" b="0" dirty="0">
                <a:solidFill>
                  <a:schemeClr val="tx1">
                    <a:lumMod val="65000"/>
                    <a:lumOff val="35000"/>
                  </a:schemeClr>
                </a:solidFill>
                <a:latin typeface="Calibri" panose="020F0502020204030204" pitchFamily="34" charset="0"/>
                <a:cs typeface="Calibri" panose="020F0502020204030204" pitchFamily="34" charset="0"/>
              </a:rPr>
              <a:t> </a:t>
            </a:r>
            <a:r>
              <a:rPr lang="de-DE" sz="1000" b="0" dirty="0" err="1">
                <a:solidFill>
                  <a:schemeClr val="tx1">
                    <a:lumMod val="65000"/>
                    <a:lumOff val="35000"/>
                  </a:schemeClr>
                </a:solidFill>
                <a:latin typeface="Calibri" panose="020F0502020204030204" pitchFamily="34" charset="0"/>
                <a:cs typeface="Calibri" panose="020F0502020204030204" pitchFamily="34" charset="0"/>
              </a:rPr>
              <a:t>tab</a:t>
            </a:r>
            <a:r>
              <a:rPr lang="de-DE" sz="1000" b="0" dirty="0">
                <a:solidFill>
                  <a:schemeClr val="tx1">
                    <a:lumMod val="65000"/>
                    <a:lumOff val="35000"/>
                  </a:schemeClr>
                </a:solidFill>
                <a:latin typeface="Calibri" panose="020F0502020204030204" pitchFamily="34" charset="0"/>
                <a:cs typeface="Calibri" panose="020F0502020204030204" pitchFamily="34" charset="0"/>
              </a:rPr>
              <a:t> </a:t>
            </a:r>
            <a:r>
              <a:rPr lang="de-DE" sz="1000" b="0" dirty="0" err="1">
                <a:solidFill>
                  <a:schemeClr val="tx1">
                    <a:lumMod val="65000"/>
                    <a:lumOff val="35000"/>
                  </a:schemeClr>
                </a:solidFill>
                <a:latin typeface="Calibri" panose="020F0502020204030204" pitchFamily="34" charset="0"/>
                <a:cs typeface="Calibri" panose="020F0502020204030204" pitchFamily="34" charset="0"/>
              </a:rPr>
              <a:t>you</a:t>
            </a:r>
            <a:r>
              <a:rPr lang="de-DE" sz="1000" b="0" dirty="0">
                <a:solidFill>
                  <a:schemeClr val="tx1">
                    <a:lumMod val="65000"/>
                    <a:lumOff val="35000"/>
                  </a:schemeClr>
                </a:solidFill>
                <a:latin typeface="Calibri" panose="020F0502020204030204" pitchFamily="34" charset="0"/>
                <a:cs typeface="Calibri" panose="020F0502020204030204" pitchFamily="34" charset="0"/>
              </a:rPr>
              <a:t> will find </a:t>
            </a:r>
            <a:r>
              <a:rPr lang="de-DE" sz="1000" b="0" dirty="0" err="1">
                <a:solidFill>
                  <a:schemeClr val="tx1">
                    <a:lumMod val="65000"/>
                    <a:lumOff val="35000"/>
                  </a:schemeClr>
                </a:solidFill>
                <a:latin typeface="Calibri" panose="020F0502020204030204" pitchFamily="34" charset="0"/>
                <a:cs typeface="Calibri" panose="020F0502020204030204" pitchFamily="34" charset="0"/>
              </a:rPr>
              <a:t>the</a:t>
            </a:r>
            <a:r>
              <a:rPr lang="de-DE" sz="1000" b="0" dirty="0">
                <a:solidFill>
                  <a:schemeClr val="tx1">
                    <a:lumMod val="65000"/>
                    <a:lumOff val="35000"/>
                  </a:schemeClr>
                </a:solidFill>
                <a:latin typeface="Calibri" panose="020F0502020204030204" pitchFamily="34" charset="0"/>
                <a:cs typeface="Calibri" panose="020F0502020204030204" pitchFamily="34" charset="0"/>
              </a:rPr>
              <a:t> </a:t>
            </a:r>
            <a:r>
              <a:rPr lang="de-DE" sz="1000" b="0" dirty="0" err="1">
                <a:solidFill>
                  <a:schemeClr val="tx1">
                    <a:lumMod val="65000"/>
                    <a:lumOff val="35000"/>
                  </a:schemeClr>
                </a:solidFill>
                <a:latin typeface="Calibri" panose="020F0502020204030204" pitchFamily="34" charset="0"/>
                <a:cs typeface="Calibri" panose="020F0502020204030204" pitchFamily="34" charset="0"/>
              </a:rPr>
              <a:t>buttons</a:t>
            </a:r>
            <a:r>
              <a:rPr lang="de-DE" sz="1000" b="0" dirty="0">
                <a:solidFill>
                  <a:schemeClr val="tx1">
                    <a:lumMod val="65000"/>
                    <a:lumOff val="35000"/>
                  </a:schemeClr>
                </a:solidFill>
                <a:latin typeface="Calibri" panose="020F0502020204030204" pitchFamily="34" charset="0"/>
                <a:cs typeface="Calibri" panose="020F0502020204030204" pitchFamily="34" charset="0"/>
              </a:rPr>
              <a:t> </a:t>
            </a:r>
            <a:r>
              <a:rPr lang="de-DE" sz="1000" b="0" dirty="0" err="1">
                <a:solidFill>
                  <a:schemeClr val="tx1">
                    <a:lumMod val="65000"/>
                    <a:lumOff val="35000"/>
                  </a:schemeClr>
                </a:solidFill>
                <a:latin typeface="Calibri" panose="020F0502020204030204" pitchFamily="34" charset="0"/>
                <a:cs typeface="Calibri" panose="020F0502020204030204" pitchFamily="34" charset="0"/>
              </a:rPr>
              <a:t>most</a:t>
            </a:r>
            <a:r>
              <a:rPr lang="de-DE" sz="1000" b="0" dirty="0">
                <a:solidFill>
                  <a:schemeClr val="tx1">
                    <a:lumMod val="65000"/>
                    <a:lumOff val="35000"/>
                  </a:schemeClr>
                </a:solidFill>
                <a:latin typeface="Calibri" panose="020F0502020204030204" pitchFamily="34" charset="0"/>
                <a:cs typeface="Calibri" panose="020F0502020204030204" pitchFamily="34" charset="0"/>
              </a:rPr>
              <a:t> </a:t>
            </a:r>
            <a:r>
              <a:rPr lang="de-DE" sz="1000" b="0" dirty="0" err="1">
                <a:solidFill>
                  <a:schemeClr val="tx1">
                    <a:lumMod val="65000"/>
                    <a:lumOff val="35000"/>
                  </a:schemeClr>
                </a:solidFill>
                <a:latin typeface="Calibri" panose="020F0502020204030204" pitchFamily="34" charset="0"/>
                <a:cs typeface="Calibri" panose="020F0502020204030204" pitchFamily="34" charset="0"/>
              </a:rPr>
              <a:t>needed</a:t>
            </a:r>
            <a:r>
              <a:rPr lang="de-DE" sz="1000" b="0" dirty="0">
                <a:solidFill>
                  <a:schemeClr val="tx1">
                    <a:lumMod val="65000"/>
                    <a:lumOff val="35000"/>
                  </a:schemeClr>
                </a:solidFill>
                <a:latin typeface="Calibri" panose="020F0502020204030204" pitchFamily="34" charset="0"/>
                <a:cs typeface="Calibri" panose="020F0502020204030204" pitchFamily="34" charset="0"/>
              </a:rPr>
              <a:t> </a:t>
            </a:r>
            <a:r>
              <a:rPr lang="de-DE" sz="1000" b="0" dirty="0" err="1">
                <a:solidFill>
                  <a:schemeClr val="tx1">
                    <a:lumMod val="65000"/>
                    <a:lumOff val="35000"/>
                  </a:schemeClr>
                </a:solidFill>
                <a:latin typeface="Calibri" panose="020F0502020204030204" pitchFamily="34" charset="0"/>
                <a:cs typeface="Calibri" panose="020F0502020204030204" pitchFamily="34" charset="0"/>
              </a:rPr>
              <a:t>when</a:t>
            </a:r>
            <a:r>
              <a:rPr lang="de-DE" sz="1000" b="0" dirty="0">
                <a:solidFill>
                  <a:schemeClr val="tx1">
                    <a:lumMod val="65000"/>
                    <a:lumOff val="35000"/>
                  </a:schemeClr>
                </a:solidFill>
                <a:latin typeface="Calibri" panose="020F0502020204030204" pitchFamily="34" charset="0"/>
                <a:cs typeface="Calibri" panose="020F0502020204030204" pitchFamily="34" charset="0"/>
              </a:rPr>
              <a:t> </a:t>
            </a:r>
            <a:r>
              <a:rPr lang="de-DE" sz="1000" b="0" dirty="0" err="1">
                <a:solidFill>
                  <a:schemeClr val="tx1">
                    <a:lumMod val="65000"/>
                    <a:lumOff val="35000"/>
                  </a:schemeClr>
                </a:solidFill>
                <a:latin typeface="Calibri" panose="020F0502020204030204" pitchFamily="34" charset="0"/>
                <a:cs typeface="Calibri" panose="020F0502020204030204" pitchFamily="34" charset="0"/>
              </a:rPr>
              <a:t>making</a:t>
            </a:r>
            <a:r>
              <a:rPr lang="de-DE" sz="1000" b="0" dirty="0">
                <a:solidFill>
                  <a:schemeClr val="tx1">
                    <a:lumMod val="65000"/>
                    <a:lumOff val="35000"/>
                  </a:schemeClr>
                </a:solidFill>
                <a:latin typeface="Calibri" panose="020F0502020204030204" pitchFamily="34" charset="0"/>
                <a:cs typeface="Calibri" panose="020F0502020204030204" pitchFamily="34" charset="0"/>
              </a:rPr>
              <a:t> </a:t>
            </a:r>
            <a:r>
              <a:rPr lang="de-DE" sz="1000" b="0" dirty="0" err="1">
                <a:solidFill>
                  <a:schemeClr val="tx1">
                    <a:lumMod val="65000"/>
                    <a:lumOff val="35000"/>
                  </a:schemeClr>
                </a:solidFill>
                <a:latin typeface="Calibri" panose="020F0502020204030204" pitchFamily="34" charset="0"/>
                <a:cs typeface="Calibri" panose="020F0502020204030204" pitchFamily="34" charset="0"/>
              </a:rPr>
              <a:t>your</a:t>
            </a:r>
            <a:r>
              <a:rPr lang="de-DE" sz="1000" b="0" dirty="0">
                <a:solidFill>
                  <a:schemeClr val="tx1">
                    <a:lumMod val="65000"/>
                    <a:lumOff val="35000"/>
                  </a:schemeClr>
                </a:solidFill>
                <a:latin typeface="Calibri" panose="020F0502020204030204" pitchFamily="34" charset="0"/>
                <a:cs typeface="Calibri" panose="020F0502020204030204" pitchFamily="34" charset="0"/>
              </a:rPr>
              <a:t> </a:t>
            </a:r>
            <a:r>
              <a:rPr lang="de-DE" sz="1000" b="0" dirty="0" err="1">
                <a:solidFill>
                  <a:schemeClr val="tx1">
                    <a:lumMod val="65000"/>
                    <a:lumOff val="35000"/>
                  </a:schemeClr>
                </a:solidFill>
                <a:latin typeface="Calibri" panose="020F0502020204030204" pitchFamily="34" charset="0"/>
                <a:cs typeface="Calibri" panose="020F0502020204030204" pitchFamily="34" charset="0"/>
              </a:rPr>
              <a:t>presentation</a:t>
            </a:r>
            <a:r>
              <a:rPr lang="de-DE" sz="1000" b="0" dirty="0">
                <a:solidFill>
                  <a:schemeClr val="tx1">
                    <a:lumMod val="65000"/>
                    <a:lumOff val="35000"/>
                  </a:schemeClr>
                </a:solidFill>
                <a:latin typeface="Calibri" panose="020F0502020204030204" pitchFamily="34" charset="0"/>
                <a:cs typeface="Calibri" panose="020F0502020204030204" pitchFamily="34" charset="0"/>
              </a:rPr>
              <a:t>.</a:t>
            </a:r>
          </a:p>
          <a:p>
            <a:pPr>
              <a:lnSpc>
                <a:spcPct val="120000"/>
              </a:lnSpc>
            </a:pPr>
            <a:endParaRPr lang="de-DE" sz="10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2" name="ALGEMEEN">
            <a:extLst>
              <a:ext uri="{FF2B5EF4-FFF2-40B4-BE49-F238E27FC236}">
                <a16:creationId xmlns:a16="http://schemas.microsoft.com/office/drawing/2014/main" id="{6B678532-72AB-4304-840A-164DBB0B13CC}"/>
              </a:ext>
            </a:extLst>
          </p:cNvPr>
          <p:cNvSpPr txBox="1"/>
          <p:nvPr userDrawn="1"/>
        </p:nvSpPr>
        <p:spPr>
          <a:xfrm>
            <a:off x="334963" y="1524"/>
            <a:ext cx="2520950" cy="253916"/>
          </a:xfrm>
          <a:prstGeom prst="rect">
            <a:avLst/>
          </a:prstGeom>
          <a:solidFill>
            <a:schemeClr val="bg1">
              <a:lumMod val="65000"/>
            </a:schemeClr>
          </a:solidFill>
        </p:spPr>
        <p:txBody>
          <a:bodyPr wrap="square" rtlCol="0">
            <a:spAutoFit/>
          </a:bodyPr>
          <a:lstStyle/>
          <a:p>
            <a:pPr algn="ctr"/>
            <a:r>
              <a:rPr lang="de-DE" sz="1050" dirty="0">
                <a:solidFill>
                  <a:schemeClr val="bg1"/>
                </a:solidFill>
                <a:latin typeface="Calibri" panose="020F0502020204030204" pitchFamily="34" charset="0"/>
                <a:cs typeface="Calibri" panose="020F0502020204030204" pitchFamily="34" charset="0"/>
              </a:rPr>
              <a:t>GENERAL</a:t>
            </a:r>
          </a:p>
        </p:txBody>
      </p:sp>
      <p:sp>
        <p:nvSpPr>
          <p:cNvPr id="5" name="TITEL">
            <a:extLst>
              <a:ext uri="{FF2B5EF4-FFF2-40B4-BE49-F238E27FC236}">
                <a16:creationId xmlns:a16="http://schemas.microsoft.com/office/drawing/2014/main" id="{AB44FDE7-1C3E-4762-9461-6A5F038403BC}"/>
              </a:ext>
            </a:extLst>
          </p:cNvPr>
          <p:cNvSpPr txBox="1"/>
          <p:nvPr userDrawn="1"/>
        </p:nvSpPr>
        <p:spPr>
          <a:xfrm>
            <a:off x="-2" y="-408312"/>
            <a:ext cx="12191999" cy="402775"/>
          </a:xfrm>
          <a:prstGeom prst="rect">
            <a:avLst/>
          </a:prstGeom>
          <a:solidFill>
            <a:schemeClr val="accent2"/>
          </a:solidFill>
        </p:spPr>
        <p:txBody>
          <a:bodyPr wrap="square" tIns="108000" bIns="108000" rtlCol="0" anchor="ctr" anchorCtr="0">
            <a:spAutoFit/>
          </a:bodyPr>
          <a:lstStyle/>
          <a:p>
            <a:pPr algn="ctr"/>
            <a:r>
              <a:rPr lang="de-DE" sz="1200" dirty="0">
                <a:solidFill>
                  <a:schemeClr val="bg1"/>
                </a:solidFill>
                <a:latin typeface="Calibri" panose="020F0502020204030204" pitchFamily="34" charset="0"/>
                <a:cs typeface="Calibri" panose="020F0502020204030204" pitchFamily="34" charset="0"/>
              </a:rPr>
              <a:t>USER MANUAL</a:t>
            </a:r>
          </a:p>
        </p:txBody>
      </p:sp>
      <p:grpSp>
        <p:nvGrpSpPr>
          <p:cNvPr id="57" name="Groep Tab-toets">
            <a:extLst>
              <a:ext uri="{FF2B5EF4-FFF2-40B4-BE49-F238E27FC236}">
                <a16:creationId xmlns:a16="http://schemas.microsoft.com/office/drawing/2014/main" id="{F9FF05DD-AD89-4CA5-8325-9FA1E8011173}"/>
              </a:ext>
            </a:extLst>
          </p:cNvPr>
          <p:cNvGrpSpPr/>
          <p:nvPr userDrawn="1"/>
        </p:nvGrpSpPr>
        <p:grpSpPr>
          <a:xfrm>
            <a:off x="341198" y="5100756"/>
            <a:ext cx="2531196" cy="487506"/>
            <a:chOff x="6096000" y="2898105"/>
            <a:chExt cx="2531196" cy="487506"/>
          </a:xfrm>
        </p:grpSpPr>
        <p:sp>
          <p:nvSpPr>
            <p:cNvPr id="58" name="Tabtoets">
              <a:extLst>
                <a:ext uri="{FF2B5EF4-FFF2-40B4-BE49-F238E27FC236}">
                  <a16:creationId xmlns:a16="http://schemas.microsoft.com/office/drawing/2014/main" id="{0FD38E82-A178-456A-8BA9-F97FDB1AC961}"/>
                </a:ext>
              </a:extLst>
            </p:cNvPr>
            <p:cNvSpPr txBox="1"/>
            <p:nvPr userDrawn="1"/>
          </p:nvSpPr>
          <p:spPr>
            <a:xfrm>
              <a:off x="6413196" y="2898105"/>
              <a:ext cx="2214000" cy="487506"/>
            </a:xfrm>
            <a:prstGeom prst="rect">
              <a:avLst/>
            </a:prstGeom>
            <a:noFill/>
            <a:ln>
              <a:solidFill>
                <a:schemeClr val="bg1"/>
              </a:solidFill>
            </a:ln>
          </p:spPr>
          <p:txBody>
            <a:bodyPr wrap="square" lIns="0" tIns="0" rIns="0" bIns="0" rtlCol="0">
              <a:spAutoFit/>
            </a:bodyPr>
            <a:lstStyle/>
            <a:p>
              <a:pPr marL="0" marR="0" lvl="0" indent="0" algn="l" defTabSz="829361" rtl="0" eaLnBrk="1" fontAlgn="auto" latinLnBrk="0" hangingPunct="1">
                <a:lnSpc>
                  <a:spcPct val="120000"/>
                </a:lnSpc>
                <a:spcBef>
                  <a:spcPts val="0"/>
                </a:spcBef>
                <a:spcAft>
                  <a:spcPts val="0"/>
                </a:spcAft>
                <a:buClrTx/>
                <a:buSzTx/>
                <a:buFont typeface="+mj-lt"/>
                <a:buNone/>
                <a:tabLst/>
                <a:defRPr/>
              </a:pPr>
              <a:r>
                <a:rPr kumimoji="0" lang="de-DE" sz="900" b="0" i="0" u="none" strike="noStrike" kern="1200" cap="none" spc="0" normalizeH="0" baseline="0" noProof="1">
                  <a:ln>
                    <a:noFill/>
                  </a:ln>
                  <a:solidFill>
                    <a:schemeClr val="tx1"/>
                  </a:solidFill>
                  <a:effectLst/>
                  <a:uLnTx/>
                  <a:uFillTx/>
                  <a:latin typeface="Calibri" panose="020F0502020204030204" pitchFamily="34" charset="0"/>
                  <a:ea typeface="+mn-ea"/>
                  <a:cs typeface="Calibri" panose="020F0502020204030204" pitchFamily="34" charset="0"/>
                </a:rPr>
                <a:t>Delete this manual before finalising your presentation in order to get the correct page numbers</a:t>
              </a:r>
            </a:p>
          </p:txBody>
        </p:sp>
        <p:pic>
          <p:nvPicPr>
            <p:cNvPr id="59" name="Let op" descr="Waarschuwing">
              <a:extLst>
                <a:ext uri="{FF2B5EF4-FFF2-40B4-BE49-F238E27FC236}">
                  <a16:creationId xmlns:a16="http://schemas.microsoft.com/office/drawing/2014/main" id="{28A8C69E-305C-4468-A9E6-7C1B73D30BB0}"/>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2898105"/>
              <a:ext cx="162000" cy="162000"/>
            </a:xfrm>
            <a:prstGeom prst="rect">
              <a:avLst/>
            </a:prstGeom>
          </p:spPr>
        </p:pic>
      </p:grpSp>
      <p:pic>
        <p:nvPicPr>
          <p:cNvPr id="4" name="Picture 3">
            <a:extLst>
              <a:ext uri="{FF2B5EF4-FFF2-40B4-BE49-F238E27FC236}">
                <a16:creationId xmlns:a16="http://schemas.microsoft.com/office/drawing/2014/main" id="{A3C18328-40BF-4C15-A7E1-8301C8FA4E5C}"/>
              </a:ext>
            </a:extLst>
          </p:cNvPr>
          <p:cNvPicPr>
            <a:picLocks noChangeAspect="1"/>
          </p:cNvPicPr>
          <p:nvPr userDrawn="1"/>
        </p:nvPicPr>
        <p:blipFill rotWithShape="1">
          <a:blip r:embed="rId11"/>
          <a:srcRect r="32328" b="17692"/>
          <a:stretch/>
        </p:blipFill>
        <p:spPr>
          <a:xfrm>
            <a:off x="8049125" y="832095"/>
            <a:ext cx="548237" cy="365792"/>
          </a:xfrm>
          <a:prstGeom prst="rect">
            <a:avLst/>
          </a:prstGeom>
        </p:spPr>
      </p:pic>
      <p:sp>
        <p:nvSpPr>
          <p:cNvPr id="8" name="Uitsnede">
            <a:extLst>
              <a:ext uri="{FF2B5EF4-FFF2-40B4-BE49-F238E27FC236}">
                <a16:creationId xmlns:a16="http://schemas.microsoft.com/office/drawing/2014/main" id="{B5BD152A-8028-4014-9EC9-4630E7D6B890}"/>
              </a:ext>
            </a:extLst>
          </p:cNvPr>
          <p:cNvSpPr txBox="1"/>
          <p:nvPr userDrawn="1"/>
        </p:nvSpPr>
        <p:spPr>
          <a:xfrm>
            <a:off x="8992267" y="1861422"/>
            <a:ext cx="2520950" cy="911019"/>
          </a:xfrm>
          <a:prstGeom prst="rect">
            <a:avLst/>
          </a:prstGeom>
          <a:noFill/>
          <a:ln>
            <a:solidFill>
              <a:schemeClr val="bg1"/>
            </a:solidFill>
          </a:ln>
        </p:spPr>
        <p:txBody>
          <a:bodyPr wrap="square" lIns="0" tIns="0" rIns="0" bIns="0" rtlCol="0">
            <a:spAutoFit/>
          </a:bodyPr>
          <a:lstStyle/>
          <a:p>
            <a:pPr marL="0" marR="0" lvl="0" indent="0" algn="l" defTabSz="414680" rtl="0" eaLnBrk="1" fontAlgn="auto" latinLnBrk="0" hangingPunct="1">
              <a:lnSpc>
                <a:spcPct val="120000"/>
              </a:lnSpc>
              <a:spcBef>
                <a:spcPts val="0"/>
              </a:spcBef>
              <a:spcAft>
                <a:spcPts val="0"/>
              </a:spcAft>
              <a:buClrTx/>
              <a:buSzTx/>
              <a:buFontTx/>
              <a:buNone/>
              <a:tabLst/>
              <a:defRPr/>
            </a:pPr>
            <a:r>
              <a:rPr kumimoji="0" lang="de-DE" sz="1000" b="1" i="0" u="none" strike="noStrike" kern="1200" cap="all"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Adjust the picture crop </a:t>
            </a:r>
          </a:p>
          <a:p>
            <a:pPr marL="228600" marR="0" lvl="0" indent="-228600" algn="l" defTabSz="829361" rtl="0" eaLnBrk="1" fontAlgn="auto" latinLnBrk="0" hangingPunct="1">
              <a:lnSpc>
                <a:spcPct val="120000"/>
              </a:lnSpc>
              <a:spcBef>
                <a:spcPts val="0"/>
              </a:spcBef>
              <a:spcAft>
                <a:spcPts val="0"/>
              </a:spcAft>
              <a:buClrTx/>
              <a:buSzTx/>
              <a:buFont typeface="+mj-lt"/>
              <a:buAutoNum type="arabicPeriod"/>
              <a:tabLst/>
              <a:defRPr/>
            </a:pPr>
            <a:r>
              <a:rPr kumimoji="0" lang="de-DE" sz="1000" b="0" i="0" u="none" strike="noStrike" kern="1200" cap="none" spc="0" normalizeH="0" baseline="0" noProof="1">
                <a:ln>
                  <a:noFill/>
                </a:ln>
                <a:solidFill>
                  <a:schemeClr val="tx1"/>
                </a:solidFill>
                <a:effectLst/>
                <a:uLnTx/>
                <a:uFillTx/>
                <a:latin typeface="Calibri" panose="020F0502020204030204" pitchFamily="34" charset="0"/>
                <a:ea typeface="+mn-ea"/>
                <a:cs typeface="Calibri" panose="020F0502020204030204" pitchFamily="34" charset="0"/>
              </a:rPr>
              <a:t>Click </a:t>
            </a:r>
            <a:r>
              <a:rPr kumimoji="0" lang="de-DE" sz="1000" b="1" i="0" u="none" strike="noStrike" kern="1200" cap="none" spc="0" normalizeH="0" baseline="0" noProof="1">
                <a:ln>
                  <a:noFill/>
                </a:ln>
                <a:solidFill>
                  <a:schemeClr val="tx1"/>
                </a:solidFill>
                <a:effectLst/>
                <a:uLnTx/>
                <a:uFillTx/>
                <a:latin typeface="Calibri" panose="020F0502020204030204" pitchFamily="34" charset="0"/>
                <a:ea typeface="+mn-ea"/>
                <a:cs typeface="Calibri" panose="020F0502020204030204" pitchFamily="34" charset="0"/>
              </a:rPr>
              <a:t>Fill</a:t>
            </a:r>
          </a:p>
          <a:p>
            <a:pPr marL="228600" marR="0" lvl="0" indent="-228600" algn="l" defTabSz="829361" rtl="0" eaLnBrk="1" fontAlgn="auto" latinLnBrk="0" hangingPunct="1">
              <a:lnSpc>
                <a:spcPct val="120000"/>
              </a:lnSpc>
              <a:spcBef>
                <a:spcPts val="0"/>
              </a:spcBef>
              <a:spcAft>
                <a:spcPts val="0"/>
              </a:spcAft>
              <a:buClrTx/>
              <a:buSzTx/>
              <a:buFont typeface="+mj-lt"/>
              <a:buAutoNum type="arabicPeriod"/>
              <a:tabLst/>
              <a:defRPr/>
            </a:pPr>
            <a:r>
              <a:rPr kumimoji="0" lang="de-DE" sz="1000" b="0" i="0" u="none" strike="noStrike" kern="1200" cap="none" spc="0" normalizeH="0" baseline="0" noProof="1">
                <a:ln>
                  <a:noFill/>
                </a:ln>
                <a:solidFill>
                  <a:schemeClr val="tx1"/>
                </a:solidFill>
                <a:effectLst/>
                <a:uLnTx/>
                <a:uFillTx/>
                <a:latin typeface="Calibri" panose="020F0502020204030204" pitchFamily="34" charset="0"/>
                <a:ea typeface="+mn-ea"/>
                <a:cs typeface="Calibri" panose="020F0502020204030204" pitchFamily="34" charset="0"/>
              </a:rPr>
              <a:t>Move or resize the picture to adjust its position in the frame.</a:t>
            </a:r>
          </a:p>
          <a:p>
            <a:pPr marL="228600" marR="0" lvl="0" indent="-228600" algn="l" defTabSz="829361" rtl="0" eaLnBrk="1" fontAlgn="auto" latinLnBrk="0" hangingPunct="1">
              <a:lnSpc>
                <a:spcPct val="120000"/>
              </a:lnSpc>
              <a:spcBef>
                <a:spcPts val="0"/>
              </a:spcBef>
              <a:spcAft>
                <a:spcPts val="0"/>
              </a:spcAft>
              <a:buClrTx/>
              <a:buSzTx/>
              <a:buFont typeface="+mj-lt"/>
              <a:buAutoNum type="arabicPeriod"/>
              <a:tabLst/>
              <a:defRPr/>
            </a:pPr>
            <a:endParaRPr kumimoji="0" lang="de-DE" sz="1000" b="0" i="0" u="none" strike="noStrike" kern="1200" cap="none" spc="0" normalizeH="0" baseline="0" noProof="1">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54" name="Tabtoets">
            <a:extLst>
              <a:ext uri="{FF2B5EF4-FFF2-40B4-BE49-F238E27FC236}">
                <a16:creationId xmlns:a16="http://schemas.microsoft.com/office/drawing/2014/main" id="{59EDD139-470D-499F-BEB7-C426E2690BC3}"/>
              </a:ext>
            </a:extLst>
          </p:cNvPr>
          <p:cNvSpPr txBox="1"/>
          <p:nvPr userDrawn="1"/>
        </p:nvSpPr>
        <p:spPr>
          <a:xfrm>
            <a:off x="6413196" y="2973601"/>
            <a:ext cx="2214000" cy="321306"/>
          </a:xfrm>
          <a:prstGeom prst="rect">
            <a:avLst/>
          </a:prstGeom>
          <a:noFill/>
          <a:ln>
            <a:solidFill>
              <a:schemeClr val="bg1"/>
            </a:solidFill>
          </a:ln>
        </p:spPr>
        <p:txBody>
          <a:bodyPr wrap="square" lIns="0" tIns="0" rIns="0" bIns="0" rtlCol="0">
            <a:spAutoFit/>
          </a:bodyPr>
          <a:lstStyle/>
          <a:p>
            <a:pPr marL="0" marR="0" lvl="0" indent="0" algn="l" defTabSz="829361" rtl="0" eaLnBrk="1" fontAlgn="auto" latinLnBrk="0" hangingPunct="1">
              <a:lnSpc>
                <a:spcPct val="120000"/>
              </a:lnSpc>
              <a:spcBef>
                <a:spcPts val="0"/>
              </a:spcBef>
              <a:spcAft>
                <a:spcPts val="0"/>
              </a:spcAft>
              <a:buClrTx/>
              <a:buSzTx/>
              <a:buFont typeface="+mj-lt"/>
              <a:buNone/>
              <a:tabLst/>
              <a:defRPr/>
            </a:pPr>
            <a:r>
              <a:rPr kumimoji="0" lang="de-DE" sz="90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Level 3 – the header is in arial bold. So this is not just normal text made bold!</a:t>
            </a:r>
          </a:p>
        </p:txBody>
      </p:sp>
      <p:pic>
        <p:nvPicPr>
          <p:cNvPr id="55" name="Let op" descr="Waarschuwing">
            <a:extLst>
              <a:ext uri="{FF2B5EF4-FFF2-40B4-BE49-F238E27FC236}">
                <a16:creationId xmlns:a16="http://schemas.microsoft.com/office/drawing/2014/main" id="{3FA7D55D-0040-4AA3-8D04-1D77CD39D43D}"/>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10658" y="2991909"/>
            <a:ext cx="162000" cy="162000"/>
          </a:xfrm>
          <a:prstGeom prst="rect">
            <a:avLst/>
          </a:prstGeom>
        </p:spPr>
      </p:pic>
      <p:pic>
        <p:nvPicPr>
          <p:cNvPr id="56" name="Picture 55">
            <a:extLst>
              <a:ext uri="{FF2B5EF4-FFF2-40B4-BE49-F238E27FC236}">
                <a16:creationId xmlns:a16="http://schemas.microsoft.com/office/drawing/2014/main" id="{8A7D9794-EE9B-448B-8E3A-897A38E4518A}"/>
              </a:ext>
            </a:extLst>
          </p:cNvPr>
          <p:cNvPicPr>
            <a:picLocks noChangeAspect="1"/>
          </p:cNvPicPr>
          <p:nvPr userDrawn="1"/>
        </p:nvPicPr>
        <p:blipFill>
          <a:blip r:embed="rId12"/>
          <a:stretch>
            <a:fillRect/>
          </a:stretch>
        </p:blipFill>
        <p:spPr>
          <a:xfrm>
            <a:off x="3216275" y="1193018"/>
            <a:ext cx="2512758" cy="2706047"/>
          </a:xfrm>
          <a:prstGeom prst="rect">
            <a:avLst/>
          </a:prstGeom>
        </p:spPr>
      </p:pic>
      <p:pic>
        <p:nvPicPr>
          <p:cNvPr id="7" name="Picture 6">
            <a:extLst>
              <a:ext uri="{FF2B5EF4-FFF2-40B4-BE49-F238E27FC236}">
                <a16:creationId xmlns:a16="http://schemas.microsoft.com/office/drawing/2014/main" id="{3B83C7E1-95E0-42BD-8ED6-7587ED29D992}"/>
              </a:ext>
            </a:extLst>
          </p:cNvPr>
          <p:cNvPicPr>
            <a:picLocks noChangeAspect="1"/>
          </p:cNvPicPr>
          <p:nvPr userDrawn="1"/>
        </p:nvPicPr>
        <p:blipFill>
          <a:blip r:embed="rId13"/>
          <a:stretch>
            <a:fillRect/>
          </a:stretch>
        </p:blipFill>
        <p:spPr>
          <a:xfrm>
            <a:off x="334963" y="1463650"/>
            <a:ext cx="2502971" cy="487507"/>
          </a:xfrm>
          <a:prstGeom prst="rect">
            <a:avLst/>
          </a:prstGeom>
        </p:spPr>
      </p:pic>
      <p:sp>
        <p:nvSpPr>
          <p:cNvPr id="60" name="Menu-tab">
            <a:extLst>
              <a:ext uri="{FF2B5EF4-FFF2-40B4-BE49-F238E27FC236}">
                <a16:creationId xmlns:a16="http://schemas.microsoft.com/office/drawing/2014/main" id="{37271B2F-D2F7-4A63-BAA5-BAEADB889E42}"/>
              </a:ext>
            </a:extLst>
          </p:cNvPr>
          <p:cNvSpPr txBox="1"/>
          <p:nvPr userDrawn="1"/>
        </p:nvSpPr>
        <p:spPr>
          <a:xfrm>
            <a:off x="361086" y="2732873"/>
            <a:ext cx="2520950" cy="1465016"/>
          </a:xfrm>
          <a:prstGeom prst="rect">
            <a:avLst/>
          </a:prstGeom>
          <a:noFill/>
          <a:ln>
            <a:solidFill>
              <a:schemeClr val="bg1"/>
            </a:solidFill>
          </a:ln>
        </p:spPr>
        <p:txBody>
          <a:bodyPr wrap="square" lIns="0" tIns="0" rIns="0" bIns="0" rtlCol="0">
            <a:spAutoFit/>
          </a:bodyPr>
          <a:lstStyle/>
          <a:p>
            <a:pPr>
              <a:lnSpc>
                <a:spcPct val="120000"/>
              </a:lnSpc>
            </a:pPr>
            <a:r>
              <a:rPr kumimoji="0" lang="de-DE" sz="1000" b="1" i="0" u="none" strike="noStrike" kern="1200" cap="all" spc="0" normalizeH="0" baseline="0" dirty="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LOGO</a:t>
            </a:r>
          </a:p>
          <a:p>
            <a:pPr>
              <a:lnSpc>
                <a:spcPct val="120000"/>
              </a:lnSpc>
            </a:pPr>
            <a:r>
              <a:rPr lang="en-US" sz="1000" b="1" dirty="0">
                <a:solidFill>
                  <a:schemeClr val="tx1"/>
                </a:solidFill>
                <a:latin typeface="Calibri" panose="020F0502020204030204" pitchFamily="34" charset="0"/>
                <a:cs typeface="Calibri" panose="020F0502020204030204" pitchFamily="34" charset="0"/>
              </a:rPr>
              <a:t>Please do not make any changes to the program logo, colors and fonts. </a:t>
            </a:r>
          </a:p>
          <a:p>
            <a:pPr>
              <a:lnSpc>
                <a:spcPct val="120000"/>
              </a:lnSpc>
            </a:pPr>
            <a:endParaRPr lang="en-US" sz="1000" b="1" dirty="0">
              <a:solidFill>
                <a:schemeClr val="tx1"/>
              </a:solidFill>
              <a:latin typeface="Calibri" panose="020F0502020204030204" pitchFamily="34" charset="0"/>
              <a:cs typeface="Calibri" panose="020F0502020204030204" pitchFamily="34" charset="0"/>
            </a:endParaRPr>
          </a:p>
          <a:p>
            <a:pPr>
              <a:lnSpc>
                <a:spcPct val="120000"/>
              </a:lnSpc>
            </a:pPr>
            <a:r>
              <a:rPr lang="en-US" sz="1000" b="1" dirty="0">
                <a:solidFill>
                  <a:schemeClr val="tx1"/>
                </a:solidFill>
                <a:latin typeface="Calibri" panose="020F0502020204030204" pitchFamily="34" charset="0"/>
                <a:cs typeface="Calibri" panose="020F0502020204030204" pitchFamily="34" charset="0"/>
              </a:rPr>
              <a:t>If necessary, the program logo may be replaced by the project logo (consisting of program logo and project name).  Place the alternative logo on top of the original logo. </a:t>
            </a:r>
            <a:endParaRPr lang="de-DE" sz="10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436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11" userDrawn="1">
          <p15:clr>
            <a:srgbClr val="FBAE40"/>
          </p15:clr>
        </p15:guide>
        <p15:guide id="2" pos="7242" userDrawn="1">
          <p15:clr>
            <a:srgbClr val="FBAE40"/>
          </p15:clr>
        </p15:guide>
        <p15:guide id="3" pos="3840" userDrawn="1">
          <p15:clr>
            <a:srgbClr val="FBAE40"/>
          </p15:clr>
        </p15:guide>
        <p15:guide id="4" pos="2026" userDrawn="1">
          <p15:clr>
            <a:srgbClr val="FBAE40"/>
          </p15:clr>
        </p15:guide>
        <p15:guide id="5" pos="5654" userDrawn="1">
          <p15:clr>
            <a:srgbClr val="FBAE40"/>
          </p15:clr>
        </p15:guide>
        <p15:guide id="6" pos="1799" userDrawn="1">
          <p15:clr>
            <a:srgbClr val="FBAE40"/>
          </p15:clr>
        </p15:guide>
        <p15:guide id="7" pos="3613" userDrawn="1">
          <p15:clr>
            <a:srgbClr val="FBAE40"/>
          </p15:clr>
        </p15:guide>
        <p15:guide id="8" pos="5428" userDrawn="1">
          <p15:clr>
            <a:srgbClr val="FBAE40"/>
          </p15:clr>
        </p15:guide>
        <p15:guide id="9" orient="horz" pos="278" userDrawn="1">
          <p15:clr>
            <a:srgbClr val="FBAE40"/>
          </p15:clr>
        </p15:guide>
        <p15:guide id="10" orient="horz" pos="420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no tex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FC0210-2FD8-4709-BFED-866AD7AF4C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731600" cy="5060925"/>
          </a:xfrm>
          <a:prstGeom prst="rect">
            <a:avLst/>
          </a:prstGeom>
        </p:spPr>
      </p:pic>
      <p:pic>
        <p:nvPicPr>
          <p:cNvPr id="15" name="Picture 14" descr="A picture containing text, electronics&#10;&#10;Description automatically generated">
            <a:extLst>
              <a:ext uri="{FF2B5EF4-FFF2-40B4-BE49-F238E27FC236}">
                <a16:creationId xmlns:a16="http://schemas.microsoft.com/office/drawing/2014/main" id="{BB6AE5F3-8E45-44D6-BBA2-B459AE0F7B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71068" y="0"/>
            <a:ext cx="6027064" cy="6858000"/>
          </a:xfrm>
          <a:prstGeom prst="rect">
            <a:avLst/>
          </a:prstGeom>
        </p:spPr>
      </p:pic>
      <p:pic>
        <p:nvPicPr>
          <p:cNvPr id="5" name="Graphic 2">
            <a:extLst>
              <a:ext uri="{FF2B5EF4-FFF2-40B4-BE49-F238E27FC236}">
                <a16:creationId xmlns:a16="http://schemas.microsoft.com/office/drawing/2014/main" id="{C1882B4A-7B76-4878-81D6-5295F129EBE6}"/>
              </a:ext>
            </a:extLst>
          </p:cNvPr>
          <p:cNvPicPr>
            <a:picLocks noChangeAspect="1"/>
          </p:cNvPicPr>
          <p:nvPr userDrawn="1"/>
        </p:nvPicPr>
        <p:blipFill rotWithShape="1">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759" t="-1268" r="-939" b="-11804"/>
          <a:stretch/>
        </p:blipFill>
        <p:spPr bwMode="auto">
          <a:xfrm>
            <a:off x="-241450" y="5127912"/>
            <a:ext cx="5934232" cy="18496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7727097"/>
      </p:ext>
    </p:extLst>
  </p:cSld>
  <p:clrMapOvr>
    <a:masterClrMapping/>
  </p:clrMapOvr>
  <p:extLst>
    <p:ext uri="{DCECCB84-F9BA-43D5-87BE-67443E8EF086}">
      <p15:sldGuideLst xmlns:p15="http://schemas.microsoft.com/office/powerpoint/2012/main">
        <p15:guide id="1" orient="horz" pos="481">
          <p15:clr>
            <a:srgbClr val="FBAE40"/>
          </p15:clr>
        </p15:guide>
        <p15:guide id="2" orient="horz" pos="909">
          <p15:clr>
            <a:srgbClr val="FBAE40"/>
          </p15:clr>
        </p15:guide>
        <p15:guide id="3" pos="528">
          <p15:clr>
            <a:srgbClr val="FBAE40"/>
          </p15:clr>
        </p15:guide>
        <p15:guide id="4" pos="71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1D2E03-1A2C-447C-9DF2-6385B7968C72}"/>
              </a:ext>
            </a:extLst>
          </p:cNvPr>
          <p:cNvSpPr>
            <a:spLocks noGrp="1"/>
          </p:cNvSpPr>
          <p:nvPr>
            <p:ph type="title" hasCustomPrompt="1"/>
          </p:nvPr>
        </p:nvSpPr>
        <p:spPr>
          <a:xfrm>
            <a:off x="678905" y="1611858"/>
            <a:ext cx="10429568" cy="1708160"/>
          </a:xfrm>
        </p:spPr>
        <p:txBody>
          <a:bodyPr>
            <a:noAutofit/>
          </a:bodyPr>
          <a:lstStyle>
            <a:lvl1pPr algn="ctr">
              <a:defRPr sz="10500" spc="300">
                <a:solidFill>
                  <a:schemeClr val="accent1"/>
                </a:solidFill>
              </a:defRPr>
            </a:lvl1pPr>
          </a:lstStyle>
          <a:p>
            <a:r>
              <a:rPr lang="de-DE" dirty="0" err="1"/>
              <a:t>Subject</a:t>
            </a:r>
            <a:endParaRPr lang="de-DE" dirty="0"/>
          </a:p>
        </p:txBody>
      </p:sp>
    </p:spTree>
    <p:extLst>
      <p:ext uri="{BB962C8B-B14F-4D97-AF65-F5344CB8AC3E}">
        <p14:creationId xmlns:p14="http://schemas.microsoft.com/office/powerpoint/2010/main" val="2006096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B82BE5-BDE8-4C67-8D64-46B828B57F99}"/>
              </a:ext>
            </a:extLst>
          </p:cNvPr>
          <p:cNvSpPr>
            <a:spLocks noGrp="1"/>
          </p:cNvSpPr>
          <p:nvPr>
            <p:ph type="title"/>
          </p:nvPr>
        </p:nvSpPr>
        <p:spPr/>
        <p:txBody>
          <a:bodyPr/>
          <a:lstStyle/>
          <a:p>
            <a:r>
              <a:rPr lang="de-DE" dirty="0"/>
              <a:t>Click to </a:t>
            </a:r>
            <a:r>
              <a:rPr lang="de-DE" dirty="0" err="1"/>
              <a:t>edit</a:t>
            </a:r>
            <a:r>
              <a:rPr lang="de-DE" dirty="0"/>
              <a:t> Master title style</a:t>
            </a:r>
          </a:p>
        </p:txBody>
      </p:sp>
      <p:sp>
        <p:nvSpPr>
          <p:cNvPr id="9" name="Content Placeholder 8">
            <a:extLst>
              <a:ext uri="{FF2B5EF4-FFF2-40B4-BE49-F238E27FC236}">
                <a16:creationId xmlns:a16="http://schemas.microsoft.com/office/drawing/2014/main" id="{69ED31C1-0D86-4492-8C79-5E88B6704D3C}"/>
              </a:ext>
            </a:extLst>
          </p:cNvPr>
          <p:cNvSpPr>
            <a:spLocks noGrp="1"/>
          </p:cNvSpPr>
          <p:nvPr>
            <p:ph sz="quarter" idx="13"/>
          </p:nvPr>
        </p:nvSpPr>
        <p:spPr>
          <a:xfrm>
            <a:off x="715963" y="1936750"/>
            <a:ext cx="10637837" cy="4017661"/>
          </a:xfrm>
        </p:spPr>
        <p:txBody>
          <a:bodyPr/>
          <a:lstStyle>
            <a:lvl5pPr>
              <a:defRPr/>
            </a:lvl5pPr>
          </a:lstStyle>
          <a:p>
            <a:pPr lvl="0"/>
            <a:r>
              <a:rPr lang="de-DE" dirty="0"/>
              <a:t>Click to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a:p>
            <a:pPr lvl="5"/>
            <a:r>
              <a:rPr lang="de-DE" dirty="0"/>
              <a:t>Six</a:t>
            </a:r>
          </a:p>
          <a:p>
            <a:pPr lvl="6"/>
            <a:r>
              <a:rPr lang="de-DE" dirty="0"/>
              <a:t>Seven</a:t>
            </a:r>
          </a:p>
          <a:p>
            <a:pPr lvl="7"/>
            <a:r>
              <a:rPr lang="de-DE" dirty="0"/>
              <a:t>Eight</a:t>
            </a:r>
          </a:p>
          <a:p>
            <a:pPr lvl="8"/>
            <a:r>
              <a:rPr lang="de-DE" dirty="0"/>
              <a:t>Nine</a:t>
            </a:r>
          </a:p>
          <a:p>
            <a:pPr lvl="4"/>
            <a:endParaRPr lang="de-DE" dirty="0"/>
          </a:p>
        </p:txBody>
      </p:sp>
      <p:sp>
        <p:nvSpPr>
          <p:cNvPr id="3" name="Text Placeholder 2">
            <a:extLst>
              <a:ext uri="{FF2B5EF4-FFF2-40B4-BE49-F238E27FC236}">
                <a16:creationId xmlns:a16="http://schemas.microsoft.com/office/drawing/2014/main" id="{476DB42B-5554-48C3-BB5D-D1B27A421F62}"/>
              </a:ext>
            </a:extLst>
          </p:cNvPr>
          <p:cNvSpPr>
            <a:spLocks noGrp="1"/>
          </p:cNvSpPr>
          <p:nvPr>
            <p:ph type="body" sz="quarter" idx="14" hasCustomPrompt="1"/>
          </p:nvPr>
        </p:nvSpPr>
        <p:spPr>
          <a:xfrm>
            <a:off x="924232" y="1486651"/>
            <a:ext cx="10429875" cy="346075"/>
          </a:xfrm>
        </p:spPr>
        <p:txBody>
          <a:bodyPr/>
          <a:lstStyle>
            <a:lvl1pPr marL="0" indent="0">
              <a:buFont typeface="Arial" panose="020B0604020202020204" pitchFamily="34" charset="0"/>
              <a:buNone/>
              <a:defRPr>
                <a:latin typeface="+mj-lt"/>
              </a:defRPr>
            </a:lvl1pPr>
          </a:lstStyle>
          <a:p>
            <a:pPr lvl="0"/>
            <a:r>
              <a:rPr lang="de-DE"/>
              <a:t>Subtitle</a:t>
            </a:r>
            <a:endParaRPr lang="de-DE" dirty="0"/>
          </a:p>
        </p:txBody>
      </p:sp>
      <p:sp>
        <p:nvSpPr>
          <p:cNvPr id="2" name="Tijdelijke aanduiding voor dianummer 1">
            <a:extLst>
              <a:ext uri="{FF2B5EF4-FFF2-40B4-BE49-F238E27FC236}">
                <a16:creationId xmlns:a16="http://schemas.microsoft.com/office/drawing/2014/main" id="{8B633D17-CE21-4BE0-9881-824F00B5A4B2}"/>
              </a:ext>
            </a:extLst>
          </p:cNvPr>
          <p:cNvSpPr>
            <a:spLocks noGrp="1"/>
          </p:cNvSpPr>
          <p:nvPr>
            <p:ph type="sldNum" sz="quarter" idx="15"/>
          </p:nvPr>
        </p:nvSpPr>
        <p:spPr/>
        <p:txBody>
          <a:bodyPr/>
          <a:lstStyle/>
          <a:p>
            <a:fld id="{940AF558-241C-4E89-BD38-35133032102F}" type="slidenum">
              <a:rPr lang="de-DE" smtClean="0"/>
              <a:pPr/>
              <a:t>‹Nr.›</a:t>
            </a:fld>
            <a:endParaRPr lang="de-DE" dirty="0"/>
          </a:p>
        </p:txBody>
      </p:sp>
    </p:spTree>
    <p:extLst>
      <p:ext uri="{BB962C8B-B14F-4D97-AF65-F5344CB8AC3E}">
        <p14:creationId xmlns:p14="http://schemas.microsoft.com/office/powerpoint/2010/main" val="2094087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99318C6-2785-415E-91CA-27D8B30AD01B}"/>
              </a:ext>
            </a:extLst>
          </p:cNvPr>
          <p:cNvSpPr>
            <a:spLocks noGrp="1"/>
          </p:cNvSpPr>
          <p:nvPr>
            <p:ph type="title"/>
          </p:nvPr>
        </p:nvSpPr>
        <p:spPr/>
        <p:txBody>
          <a:bodyPr/>
          <a:lstStyle/>
          <a:p>
            <a:r>
              <a:rPr lang="de-DE" dirty="0"/>
              <a:t>Click to </a:t>
            </a:r>
            <a:r>
              <a:rPr lang="de-DE" dirty="0" err="1"/>
              <a:t>edit</a:t>
            </a:r>
            <a:r>
              <a:rPr lang="de-DE" dirty="0"/>
              <a:t> Master title style</a:t>
            </a:r>
          </a:p>
        </p:txBody>
      </p:sp>
      <p:sp>
        <p:nvSpPr>
          <p:cNvPr id="10" name="Content Placeholder 9">
            <a:extLst>
              <a:ext uri="{FF2B5EF4-FFF2-40B4-BE49-F238E27FC236}">
                <a16:creationId xmlns:a16="http://schemas.microsoft.com/office/drawing/2014/main" id="{304E7B75-24C6-4D0F-BFE8-972265FE8D4B}"/>
              </a:ext>
            </a:extLst>
          </p:cNvPr>
          <p:cNvSpPr>
            <a:spLocks noGrp="1"/>
          </p:cNvSpPr>
          <p:nvPr>
            <p:ph sz="quarter" idx="13"/>
          </p:nvPr>
        </p:nvSpPr>
        <p:spPr>
          <a:xfrm>
            <a:off x="715963" y="1936750"/>
            <a:ext cx="5040000" cy="4013200"/>
          </a:xfrm>
        </p:spPr>
        <p:txBody>
          <a:bodyPr/>
          <a:lstStyle/>
          <a:p>
            <a:pPr lvl="0"/>
            <a:r>
              <a:rPr lang="de-DE" dirty="0"/>
              <a:t>Click to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a:p>
            <a:pPr lvl="5"/>
            <a:r>
              <a:rPr lang="de-DE" dirty="0"/>
              <a:t>Six</a:t>
            </a:r>
          </a:p>
          <a:p>
            <a:pPr lvl="6"/>
            <a:r>
              <a:rPr lang="de-DE" dirty="0"/>
              <a:t>Seven</a:t>
            </a:r>
          </a:p>
          <a:p>
            <a:pPr lvl="7"/>
            <a:r>
              <a:rPr lang="de-DE" dirty="0"/>
              <a:t>Eight</a:t>
            </a:r>
          </a:p>
          <a:p>
            <a:pPr lvl="8"/>
            <a:r>
              <a:rPr lang="de-DE" dirty="0"/>
              <a:t>Nine</a:t>
            </a:r>
          </a:p>
        </p:txBody>
      </p:sp>
      <p:sp>
        <p:nvSpPr>
          <p:cNvPr id="11" name="Content Placeholder 9">
            <a:extLst>
              <a:ext uri="{FF2B5EF4-FFF2-40B4-BE49-F238E27FC236}">
                <a16:creationId xmlns:a16="http://schemas.microsoft.com/office/drawing/2014/main" id="{80B58E90-9967-40BE-9853-161C1DCB53C2}"/>
              </a:ext>
            </a:extLst>
          </p:cNvPr>
          <p:cNvSpPr>
            <a:spLocks noGrp="1"/>
          </p:cNvSpPr>
          <p:nvPr>
            <p:ph sz="quarter" idx="14"/>
          </p:nvPr>
        </p:nvSpPr>
        <p:spPr>
          <a:xfrm>
            <a:off x="6313800" y="1936750"/>
            <a:ext cx="5040000" cy="4013200"/>
          </a:xfrm>
        </p:spPr>
        <p:txBody>
          <a:bodyPr/>
          <a:lstStyle/>
          <a:p>
            <a:pPr lvl="0"/>
            <a:r>
              <a:rPr lang="de-DE" dirty="0"/>
              <a:t>Click to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a:p>
            <a:pPr lvl="5"/>
            <a:r>
              <a:rPr lang="de-DE" dirty="0"/>
              <a:t>Six</a:t>
            </a:r>
          </a:p>
          <a:p>
            <a:pPr lvl="6"/>
            <a:r>
              <a:rPr lang="de-DE" dirty="0"/>
              <a:t>Seven</a:t>
            </a:r>
          </a:p>
          <a:p>
            <a:pPr lvl="7"/>
            <a:r>
              <a:rPr lang="de-DE" dirty="0"/>
              <a:t>Eight</a:t>
            </a:r>
          </a:p>
          <a:p>
            <a:pPr lvl="8"/>
            <a:r>
              <a:rPr lang="de-DE" dirty="0"/>
              <a:t>Nine</a:t>
            </a:r>
          </a:p>
        </p:txBody>
      </p:sp>
      <p:sp>
        <p:nvSpPr>
          <p:cNvPr id="9" name="Text Placeholder 2">
            <a:extLst>
              <a:ext uri="{FF2B5EF4-FFF2-40B4-BE49-F238E27FC236}">
                <a16:creationId xmlns:a16="http://schemas.microsoft.com/office/drawing/2014/main" id="{51EA3B0F-76C8-4F1F-83CF-2A24B684EFDD}"/>
              </a:ext>
            </a:extLst>
          </p:cNvPr>
          <p:cNvSpPr>
            <a:spLocks noGrp="1"/>
          </p:cNvSpPr>
          <p:nvPr>
            <p:ph type="body" sz="quarter" idx="15" hasCustomPrompt="1"/>
          </p:nvPr>
        </p:nvSpPr>
        <p:spPr>
          <a:xfrm>
            <a:off x="924232" y="1486651"/>
            <a:ext cx="10429875" cy="346075"/>
          </a:xfrm>
        </p:spPr>
        <p:txBody>
          <a:bodyPr/>
          <a:lstStyle>
            <a:lvl1pPr marL="0" indent="0">
              <a:buFont typeface="Arial" panose="020B0604020202020204" pitchFamily="34" charset="0"/>
              <a:buNone/>
              <a:defRPr>
                <a:latin typeface="+mj-lt"/>
              </a:defRPr>
            </a:lvl1pPr>
          </a:lstStyle>
          <a:p>
            <a:pPr lvl="0"/>
            <a:r>
              <a:rPr lang="de-DE"/>
              <a:t>Subtitle</a:t>
            </a:r>
            <a:endParaRPr lang="de-DE" dirty="0"/>
          </a:p>
        </p:txBody>
      </p:sp>
      <p:sp>
        <p:nvSpPr>
          <p:cNvPr id="2" name="Tijdelijke aanduiding voor dianummer 1">
            <a:extLst>
              <a:ext uri="{FF2B5EF4-FFF2-40B4-BE49-F238E27FC236}">
                <a16:creationId xmlns:a16="http://schemas.microsoft.com/office/drawing/2014/main" id="{4091E350-5CA0-4A8A-B7FF-C7A14D38A7F0}"/>
              </a:ext>
            </a:extLst>
          </p:cNvPr>
          <p:cNvSpPr>
            <a:spLocks noGrp="1"/>
          </p:cNvSpPr>
          <p:nvPr>
            <p:ph type="sldNum" sz="quarter" idx="16"/>
          </p:nvPr>
        </p:nvSpPr>
        <p:spPr/>
        <p:txBody>
          <a:bodyPr/>
          <a:lstStyle/>
          <a:p>
            <a:fld id="{940AF558-241C-4E89-BD38-35133032102F}" type="slidenum">
              <a:rPr lang="de-DE" smtClean="0"/>
              <a:pPr/>
              <a:t>‹Nr.›</a:t>
            </a:fld>
            <a:endParaRPr lang="de-DE" dirty="0"/>
          </a:p>
        </p:txBody>
      </p:sp>
    </p:spTree>
    <p:extLst>
      <p:ext uri="{BB962C8B-B14F-4D97-AF65-F5344CB8AC3E}">
        <p14:creationId xmlns:p14="http://schemas.microsoft.com/office/powerpoint/2010/main" val="2332242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961CD237-0461-4578-B858-3A81D9A51AC3}"/>
              </a:ext>
            </a:extLst>
          </p:cNvPr>
          <p:cNvSpPr>
            <a:spLocks noGrp="1"/>
          </p:cNvSpPr>
          <p:nvPr>
            <p:ph type="body" idx="1"/>
          </p:nvPr>
        </p:nvSpPr>
        <p:spPr>
          <a:xfrm>
            <a:off x="6522600" y="1471961"/>
            <a:ext cx="4831200" cy="346075"/>
          </a:xfrm>
          <a:prstGeom prst="rect">
            <a:avLst/>
          </a:prstGeom>
        </p:spPr>
        <p:txBody>
          <a:bodyPr anchor="b">
            <a:normAutofit/>
          </a:bodyPr>
          <a:lstStyle>
            <a:lvl1pPr marL="0" indent="0">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
        <p:nvSpPr>
          <p:cNvPr id="10" name="Title 9">
            <a:extLst>
              <a:ext uri="{FF2B5EF4-FFF2-40B4-BE49-F238E27FC236}">
                <a16:creationId xmlns:a16="http://schemas.microsoft.com/office/drawing/2014/main" id="{05BBF120-1FDA-48C3-A814-B5305B26B8AE}"/>
              </a:ext>
            </a:extLst>
          </p:cNvPr>
          <p:cNvSpPr>
            <a:spLocks noGrp="1"/>
          </p:cNvSpPr>
          <p:nvPr>
            <p:ph type="title"/>
          </p:nvPr>
        </p:nvSpPr>
        <p:spPr/>
        <p:txBody>
          <a:bodyPr/>
          <a:lstStyle/>
          <a:p>
            <a:r>
              <a:rPr lang="de-DE" dirty="0"/>
              <a:t>Click to </a:t>
            </a:r>
            <a:r>
              <a:rPr lang="de-DE" dirty="0" err="1"/>
              <a:t>edit</a:t>
            </a:r>
            <a:r>
              <a:rPr lang="de-DE" dirty="0"/>
              <a:t> Master title style</a:t>
            </a:r>
          </a:p>
        </p:txBody>
      </p:sp>
      <p:sp>
        <p:nvSpPr>
          <p:cNvPr id="12" name="Content Placeholder 11">
            <a:extLst>
              <a:ext uri="{FF2B5EF4-FFF2-40B4-BE49-F238E27FC236}">
                <a16:creationId xmlns:a16="http://schemas.microsoft.com/office/drawing/2014/main" id="{60CBFBCF-A464-47F9-BF99-B4C4D66C7897}"/>
              </a:ext>
            </a:extLst>
          </p:cNvPr>
          <p:cNvSpPr>
            <a:spLocks noGrp="1"/>
          </p:cNvSpPr>
          <p:nvPr>
            <p:ph sz="quarter" idx="13"/>
          </p:nvPr>
        </p:nvSpPr>
        <p:spPr>
          <a:xfrm>
            <a:off x="715963" y="1936750"/>
            <a:ext cx="5040000" cy="4280906"/>
          </a:xfrm>
        </p:spPr>
        <p:txBody>
          <a:bodyPr/>
          <a:lstStyle/>
          <a:p>
            <a:pPr lvl="0"/>
            <a:r>
              <a:rPr lang="de-DE" dirty="0"/>
              <a:t>Click to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a:p>
            <a:pPr lvl="5"/>
            <a:r>
              <a:rPr lang="de-DE" dirty="0"/>
              <a:t>Six</a:t>
            </a:r>
          </a:p>
          <a:p>
            <a:pPr lvl="6"/>
            <a:r>
              <a:rPr lang="de-DE" dirty="0"/>
              <a:t>Seven</a:t>
            </a:r>
          </a:p>
          <a:p>
            <a:pPr lvl="7"/>
            <a:r>
              <a:rPr lang="de-DE" dirty="0"/>
              <a:t>Eight</a:t>
            </a:r>
          </a:p>
          <a:p>
            <a:pPr lvl="8"/>
            <a:r>
              <a:rPr lang="de-DE" dirty="0"/>
              <a:t>Nine</a:t>
            </a:r>
          </a:p>
        </p:txBody>
      </p:sp>
      <p:sp>
        <p:nvSpPr>
          <p:cNvPr id="13" name="Content Placeholder 11">
            <a:extLst>
              <a:ext uri="{FF2B5EF4-FFF2-40B4-BE49-F238E27FC236}">
                <a16:creationId xmlns:a16="http://schemas.microsoft.com/office/drawing/2014/main" id="{D12D9C6A-9DED-4D6E-A870-216B08FB63E8}"/>
              </a:ext>
            </a:extLst>
          </p:cNvPr>
          <p:cNvSpPr>
            <a:spLocks noGrp="1"/>
          </p:cNvSpPr>
          <p:nvPr>
            <p:ph sz="quarter" idx="14"/>
          </p:nvPr>
        </p:nvSpPr>
        <p:spPr>
          <a:xfrm>
            <a:off x="6314538" y="1936751"/>
            <a:ext cx="5040000" cy="4280906"/>
          </a:xfrm>
        </p:spPr>
        <p:txBody>
          <a:bodyPr/>
          <a:lstStyle/>
          <a:p>
            <a:pPr lvl="0"/>
            <a:r>
              <a:rPr lang="de-DE" dirty="0"/>
              <a:t>Click to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a:p>
            <a:pPr lvl="5"/>
            <a:r>
              <a:rPr lang="de-DE" dirty="0"/>
              <a:t>Six</a:t>
            </a:r>
          </a:p>
          <a:p>
            <a:pPr lvl="6"/>
            <a:r>
              <a:rPr lang="de-DE" dirty="0"/>
              <a:t>Seven</a:t>
            </a:r>
          </a:p>
          <a:p>
            <a:pPr lvl="7"/>
            <a:r>
              <a:rPr lang="de-DE" dirty="0"/>
              <a:t>Eight</a:t>
            </a:r>
          </a:p>
          <a:p>
            <a:pPr lvl="8"/>
            <a:r>
              <a:rPr lang="de-DE" dirty="0"/>
              <a:t>Nine</a:t>
            </a:r>
          </a:p>
        </p:txBody>
      </p:sp>
      <p:sp>
        <p:nvSpPr>
          <p:cNvPr id="11" name="Text Placeholder 2">
            <a:extLst>
              <a:ext uri="{FF2B5EF4-FFF2-40B4-BE49-F238E27FC236}">
                <a16:creationId xmlns:a16="http://schemas.microsoft.com/office/drawing/2014/main" id="{AF2FB840-DD01-4328-98B9-634B8007E43B}"/>
              </a:ext>
            </a:extLst>
          </p:cNvPr>
          <p:cNvSpPr>
            <a:spLocks noGrp="1"/>
          </p:cNvSpPr>
          <p:nvPr>
            <p:ph type="body" sz="quarter" idx="15" hasCustomPrompt="1"/>
          </p:nvPr>
        </p:nvSpPr>
        <p:spPr>
          <a:xfrm>
            <a:off x="924233" y="1486651"/>
            <a:ext cx="4831730" cy="346075"/>
          </a:xfrm>
        </p:spPr>
        <p:txBody>
          <a:bodyPr/>
          <a:lstStyle>
            <a:lvl1pPr marL="0" indent="0">
              <a:buFont typeface="Arial" panose="020B0604020202020204" pitchFamily="34" charset="0"/>
              <a:buNone/>
              <a:defRPr>
                <a:latin typeface="+mj-lt"/>
              </a:defRPr>
            </a:lvl1pPr>
          </a:lstStyle>
          <a:p>
            <a:pPr lvl="0"/>
            <a:r>
              <a:rPr lang="de-DE"/>
              <a:t>Subtitle</a:t>
            </a:r>
            <a:endParaRPr lang="de-DE" dirty="0"/>
          </a:p>
        </p:txBody>
      </p:sp>
      <p:sp>
        <p:nvSpPr>
          <p:cNvPr id="2" name="Tijdelijke aanduiding voor dianummer 1">
            <a:extLst>
              <a:ext uri="{FF2B5EF4-FFF2-40B4-BE49-F238E27FC236}">
                <a16:creationId xmlns:a16="http://schemas.microsoft.com/office/drawing/2014/main" id="{117AD9A3-CF30-469F-99E2-E0F59887F3E6}"/>
              </a:ext>
            </a:extLst>
          </p:cNvPr>
          <p:cNvSpPr>
            <a:spLocks noGrp="1"/>
          </p:cNvSpPr>
          <p:nvPr>
            <p:ph type="sldNum" sz="quarter" idx="16"/>
          </p:nvPr>
        </p:nvSpPr>
        <p:spPr/>
        <p:txBody>
          <a:bodyPr/>
          <a:lstStyle/>
          <a:p>
            <a:fld id="{940AF558-241C-4E89-BD38-35133032102F}" type="slidenum">
              <a:rPr lang="de-DE" smtClean="0"/>
              <a:pPr/>
              <a:t>‹Nr.›</a:t>
            </a:fld>
            <a:endParaRPr lang="de-DE" dirty="0"/>
          </a:p>
        </p:txBody>
      </p:sp>
    </p:spTree>
    <p:extLst>
      <p:ext uri="{BB962C8B-B14F-4D97-AF65-F5344CB8AC3E}">
        <p14:creationId xmlns:p14="http://schemas.microsoft.com/office/powerpoint/2010/main" val="1648362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 N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9556CE-7A57-4CFC-A3FE-A84E5C5DE84C}"/>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itle 9">
            <a:extLst>
              <a:ext uri="{FF2B5EF4-FFF2-40B4-BE49-F238E27FC236}">
                <a16:creationId xmlns:a16="http://schemas.microsoft.com/office/drawing/2014/main" id="{05BBF120-1FDA-48C3-A814-B5305B26B8AE}"/>
              </a:ext>
            </a:extLst>
          </p:cNvPr>
          <p:cNvSpPr>
            <a:spLocks noGrp="1"/>
          </p:cNvSpPr>
          <p:nvPr>
            <p:ph type="title"/>
          </p:nvPr>
        </p:nvSpPr>
        <p:spPr>
          <a:xfrm>
            <a:off x="924232" y="835742"/>
            <a:ext cx="4831730" cy="636219"/>
          </a:xfrm>
        </p:spPr>
        <p:txBody>
          <a:bodyPr/>
          <a:lstStyle/>
          <a:p>
            <a:r>
              <a:rPr lang="de-DE" dirty="0"/>
              <a:t>Click to </a:t>
            </a:r>
            <a:r>
              <a:rPr lang="de-DE" dirty="0" err="1"/>
              <a:t>edit</a:t>
            </a:r>
            <a:r>
              <a:rPr lang="de-DE" dirty="0"/>
              <a:t> Master title style</a:t>
            </a:r>
          </a:p>
        </p:txBody>
      </p:sp>
      <p:sp>
        <p:nvSpPr>
          <p:cNvPr id="12" name="Content Placeholder 11">
            <a:extLst>
              <a:ext uri="{FF2B5EF4-FFF2-40B4-BE49-F238E27FC236}">
                <a16:creationId xmlns:a16="http://schemas.microsoft.com/office/drawing/2014/main" id="{60CBFBCF-A464-47F9-BF99-B4C4D66C7897}"/>
              </a:ext>
            </a:extLst>
          </p:cNvPr>
          <p:cNvSpPr>
            <a:spLocks noGrp="1"/>
          </p:cNvSpPr>
          <p:nvPr>
            <p:ph sz="quarter" idx="13"/>
          </p:nvPr>
        </p:nvSpPr>
        <p:spPr>
          <a:xfrm>
            <a:off x="715963" y="1936750"/>
            <a:ext cx="5040000" cy="4280906"/>
          </a:xfrm>
        </p:spPr>
        <p:txBody>
          <a:bodyPr/>
          <a:lstStyle/>
          <a:p>
            <a:pPr lvl="0"/>
            <a:r>
              <a:rPr lang="de-DE" dirty="0"/>
              <a:t>Click to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a:p>
            <a:pPr lvl="5"/>
            <a:r>
              <a:rPr lang="de-DE" dirty="0"/>
              <a:t>Six</a:t>
            </a:r>
          </a:p>
          <a:p>
            <a:pPr lvl="6"/>
            <a:r>
              <a:rPr lang="de-DE" dirty="0"/>
              <a:t>Seven</a:t>
            </a:r>
          </a:p>
          <a:p>
            <a:pPr lvl="7"/>
            <a:r>
              <a:rPr lang="de-DE" dirty="0"/>
              <a:t>Eight</a:t>
            </a:r>
          </a:p>
          <a:p>
            <a:pPr lvl="8"/>
            <a:r>
              <a:rPr lang="de-DE" dirty="0"/>
              <a:t>Nine</a:t>
            </a:r>
          </a:p>
        </p:txBody>
      </p:sp>
      <p:sp>
        <p:nvSpPr>
          <p:cNvPr id="11" name="Text Placeholder 2">
            <a:extLst>
              <a:ext uri="{FF2B5EF4-FFF2-40B4-BE49-F238E27FC236}">
                <a16:creationId xmlns:a16="http://schemas.microsoft.com/office/drawing/2014/main" id="{AF2FB840-DD01-4328-98B9-634B8007E43B}"/>
              </a:ext>
            </a:extLst>
          </p:cNvPr>
          <p:cNvSpPr>
            <a:spLocks noGrp="1"/>
          </p:cNvSpPr>
          <p:nvPr>
            <p:ph type="body" sz="quarter" idx="15" hasCustomPrompt="1"/>
          </p:nvPr>
        </p:nvSpPr>
        <p:spPr>
          <a:xfrm>
            <a:off x="924233" y="1486651"/>
            <a:ext cx="4831730" cy="346075"/>
          </a:xfrm>
        </p:spPr>
        <p:txBody>
          <a:bodyPr/>
          <a:lstStyle>
            <a:lvl1pPr marL="0" indent="0">
              <a:buFont typeface="Arial" panose="020B0604020202020204" pitchFamily="34" charset="0"/>
              <a:buNone/>
              <a:defRPr>
                <a:latin typeface="+mj-lt"/>
              </a:defRPr>
            </a:lvl1pPr>
          </a:lstStyle>
          <a:p>
            <a:pPr lvl="0"/>
            <a:r>
              <a:rPr lang="de-DE"/>
              <a:t>Subtitle</a:t>
            </a:r>
            <a:endParaRPr lang="de-DE" dirty="0"/>
          </a:p>
        </p:txBody>
      </p:sp>
      <p:sp>
        <p:nvSpPr>
          <p:cNvPr id="14" name="Content Placeholder 11">
            <a:extLst>
              <a:ext uri="{FF2B5EF4-FFF2-40B4-BE49-F238E27FC236}">
                <a16:creationId xmlns:a16="http://schemas.microsoft.com/office/drawing/2014/main" id="{FFEB24E2-28BC-4A1B-BD9F-5099EE686933}"/>
              </a:ext>
            </a:extLst>
          </p:cNvPr>
          <p:cNvSpPr>
            <a:spLocks noGrp="1"/>
          </p:cNvSpPr>
          <p:nvPr>
            <p:ph sz="quarter" idx="16"/>
          </p:nvPr>
        </p:nvSpPr>
        <p:spPr>
          <a:xfrm>
            <a:off x="6301338" y="1936750"/>
            <a:ext cx="5040000" cy="4280906"/>
          </a:xfrm>
        </p:spPr>
        <p:txBody>
          <a:bodyPr/>
          <a:lstStyle>
            <a:lvl1pPr marL="215900" indent="-215900">
              <a:buFontTx/>
              <a:buBlip>
                <a:blip r:embed="rId2"/>
              </a:buBlip>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e-DE" dirty="0"/>
              <a:t>Click to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a:p>
            <a:pPr lvl="5"/>
            <a:r>
              <a:rPr lang="de-DE" dirty="0"/>
              <a:t>Six</a:t>
            </a:r>
          </a:p>
          <a:p>
            <a:pPr lvl="6"/>
            <a:r>
              <a:rPr lang="de-DE" dirty="0"/>
              <a:t>Seven</a:t>
            </a:r>
          </a:p>
          <a:p>
            <a:pPr lvl="7"/>
            <a:r>
              <a:rPr lang="de-DE" dirty="0"/>
              <a:t>Eight</a:t>
            </a:r>
          </a:p>
          <a:p>
            <a:pPr lvl="8"/>
            <a:r>
              <a:rPr lang="de-DE" dirty="0"/>
              <a:t>Nine</a:t>
            </a:r>
          </a:p>
        </p:txBody>
      </p:sp>
      <p:sp>
        <p:nvSpPr>
          <p:cNvPr id="15" name="Text Placeholder 2">
            <a:extLst>
              <a:ext uri="{FF2B5EF4-FFF2-40B4-BE49-F238E27FC236}">
                <a16:creationId xmlns:a16="http://schemas.microsoft.com/office/drawing/2014/main" id="{9EEE604C-7886-4F66-A31B-CDE17810F491}"/>
              </a:ext>
            </a:extLst>
          </p:cNvPr>
          <p:cNvSpPr>
            <a:spLocks noGrp="1"/>
          </p:cNvSpPr>
          <p:nvPr>
            <p:ph type="body" sz="quarter" idx="17" hasCustomPrompt="1"/>
          </p:nvPr>
        </p:nvSpPr>
        <p:spPr>
          <a:xfrm>
            <a:off x="6522600" y="1486651"/>
            <a:ext cx="4818738" cy="346075"/>
          </a:xfrm>
        </p:spPr>
        <p:txBody>
          <a:bodyPr/>
          <a:lstStyle>
            <a:lvl1pPr marL="0" indent="0">
              <a:buFont typeface="Arial" panose="020B0604020202020204" pitchFamily="34" charset="0"/>
              <a:buNone/>
              <a:defRPr>
                <a:solidFill>
                  <a:schemeClr val="bg1"/>
                </a:solidFill>
                <a:latin typeface="+mj-lt"/>
              </a:defRPr>
            </a:lvl1pPr>
          </a:lstStyle>
          <a:p>
            <a:pPr lvl="0"/>
            <a:r>
              <a:rPr lang="de-DE"/>
              <a:t>Subtitle</a:t>
            </a:r>
            <a:endParaRPr lang="de-DE" dirty="0"/>
          </a:p>
        </p:txBody>
      </p:sp>
      <p:sp>
        <p:nvSpPr>
          <p:cNvPr id="16" name="Text Placeholder 2">
            <a:extLst>
              <a:ext uri="{FF2B5EF4-FFF2-40B4-BE49-F238E27FC236}">
                <a16:creationId xmlns:a16="http://schemas.microsoft.com/office/drawing/2014/main" id="{63BD9D48-B652-40DE-A5FE-8757FC14DA17}"/>
              </a:ext>
            </a:extLst>
          </p:cNvPr>
          <p:cNvSpPr>
            <a:spLocks noGrp="1"/>
          </p:cNvSpPr>
          <p:nvPr>
            <p:ph type="body" sz="quarter" idx="18" hasCustomPrompt="1"/>
          </p:nvPr>
        </p:nvSpPr>
        <p:spPr>
          <a:xfrm>
            <a:off x="6522600" y="834134"/>
            <a:ext cx="4831730" cy="623137"/>
          </a:xfrm>
        </p:spPr>
        <p:txBody>
          <a:bodyPr/>
          <a:lstStyle>
            <a:lvl1pPr marL="0" indent="0">
              <a:buFont typeface="Arial" panose="020B0604020202020204" pitchFamily="34" charset="0"/>
              <a:buNone/>
              <a:defRPr lang="en-GB" sz="4000" b="1" kern="1200" dirty="0">
                <a:solidFill>
                  <a:schemeClr val="bg1"/>
                </a:solidFill>
                <a:latin typeface="+mj-lt"/>
                <a:ea typeface="+mj-ea"/>
                <a:cs typeface="+mj-cs"/>
              </a:defRPr>
            </a:lvl1pPr>
          </a:lstStyle>
          <a:p>
            <a:pPr lvl="0"/>
            <a:r>
              <a:rPr lang="de-DE"/>
              <a:t>NL</a:t>
            </a:r>
            <a:endParaRPr lang="de-DE" dirty="0"/>
          </a:p>
        </p:txBody>
      </p:sp>
      <p:pic>
        <p:nvPicPr>
          <p:cNvPr id="18" name="Picture 17" descr="Logo&#10;&#10;Description automatically generated with medium confidence">
            <a:extLst>
              <a:ext uri="{FF2B5EF4-FFF2-40B4-BE49-F238E27FC236}">
                <a16:creationId xmlns:a16="http://schemas.microsoft.com/office/drawing/2014/main" id="{E4C4E0D4-8CAD-4A45-BAAD-A21CAB33B9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5651" y="283192"/>
            <a:ext cx="374400" cy="275600"/>
          </a:xfrm>
          <a:prstGeom prst="rect">
            <a:avLst/>
          </a:prstGeom>
        </p:spPr>
      </p:pic>
      <p:cxnSp>
        <p:nvCxnSpPr>
          <p:cNvPr id="26" name="Rechte verbindingslijn 15">
            <a:extLst>
              <a:ext uri="{FF2B5EF4-FFF2-40B4-BE49-F238E27FC236}">
                <a16:creationId xmlns:a16="http://schemas.microsoft.com/office/drawing/2014/main" id="{760BA8BB-F3A1-4897-A62C-16408631A9D7}"/>
              </a:ext>
            </a:extLst>
          </p:cNvPr>
          <p:cNvCxnSpPr/>
          <p:nvPr userDrawn="1"/>
        </p:nvCxnSpPr>
        <p:spPr>
          <a:xfrm>
            <a:off x="2983832" y="6554804"/>
            <a:ext cx="819109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jdelijke aanduiding voor dianummer 2">
            <a:extLst>
              <a:ext uri="{FF2B5EF4-FFF2-40B4-BE49-F238E27FC236}">
                <a16:creationId xmlns:a16="http://schemas.microsoft.com/office/drawing/2014/main" id="{1CC0CE5E-E7C9-4E2C-A654-48C700EAD3C4}"/>
              </a:ext>
            </a:extLst>
          </p:cNvPr>
          <p:cNvSpPr>
            <a:spLocks noGrp="1"/>
          </p:cNvSpPr>
          <p:nvPr>
            <p:ph type="sldNum" sz="quarter" idx="19"/>
          </p:nvPr>
        </p:nvSpPr>
        <p:spPr/>
        <p:txBody>
          <a:bodyPr/>
          <a:lstStyle/>
          <a:p>
            <a:fld id="{940AF558-241C-4E89-BD38-35133032102F}" type="slidenum">
              <a:rPr lang="de-DE" smtClean="0"/>
              <a:pPr/>
              <a:t>‹Nr.›</a:t>
            </a:fld>
            <a:endParaRPr lang="de-DE" dirty="0"/>
          </a:p>
        </p:txBody>
      </p:sp>
    </p:spTree>
    <p:extLst>
      <p:ext uri="{BB962C8B-B14F-4D97-AF65-F5344CB8AC3E}">
        <p14:creationId xmlns:p14="http://schemas.microsoft.com/office/powerpoint/2010/main" val="474143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64F9F3-2E03-4D4A-8927-52B261063D09}"/>
              </a:ext>
            </a:extLst>
          </p:cNvPr>
          <p:cNvSpPr>
            <a:spLocks noGrp="1"/>
          </p:cNvSpPr>
          <p:nvPr>
            <p:ph type="title"/>
          </p:nvPr>
        </p:nvSpPr>
        <p:spPr/>
        <p:txBody>
          <a:bodyPr/>
          <a:lstStyle/>
          <a:p>
            <a:r>
              <a:rPr lang="de-DE" dirty="0"/>
              <a:t>Click to </a:t>
            </a:r>
            <a:r>
              <a:rPr lang="de-DE" dirty="0" err="1"/>
              <a:t>edit</a:t>
            </a:r>
            <a:r>
              <a:rPr lang="de-DE" dirty="0"/>
              <a:t> Master title style</a:t>
            </a:r>
          </a:p>
        </p:txBody>
      </p:sp>
      <p:sp>
        <p:nvSpPr>
          <p:cNvPr id="8" name="Text Placeholder 2">
            <a:extLst>
              <a:ext uri="{FF2B5EF4-FFF2-40B4-BE49-F238E27FC236}">
                <a16:creationId xmlns:a16="http://schemas.microsoft.com/office/drawing/2014/main" id="{CC1BC588-5ED1-4E53-A8DD-8F9EA11063BC}"/>
              </a:ext>
            </a:extLst>
          </p:cNvPr>
          <p:cNvSpPr>
            <a:spLocks noGrp="1"/>
          </p:cNvSpPr>
          <p:nvPr>
            <p:ph type="body" sz="quarter" idx="15" hasCustomPrompt="1"/>
          </p:nvPr>
        </p:nvSpPr>
        <p:spPr>
          <a:xfrm>
            <a:off x="924233" y="1486651"/>
            <a:ext cx="4831730" cy="346075"/>
          </a:xfrm>
        </p:spPr>
        <p:txBody>
          <a:bodyPr/>
          <a:lstStyle>
            <a:lvl1pPr marL="0" indent="0">
              <a:buFont typeface="Arial" panose="020B0604020202020204" pitchFamily="34" charset="0"/>
              <a:buNone/>
              <a:defRPr>
                <a:latin typeface="+mj-lt"/>
              </a:defRPr>
            </a:lvl1pPr>
          </a:lstStyle>
          <a:p>
            <a:pPr lvl="0"/>
            <a:r>
              <a:rPr lang="de-DE"/>
              <a:t>Subtitle</a:t>
            </a:r>
            <a:endParaRPr lang="de-DE" dirty="0"/>
          </a:p>
        </p:txBody>
      </p:sp>
      <p:sp>
        <p:nvSpPr>
          <p:cNvPr id="2" name="Tijdelijke aanduiding voor dianummer 1">
            <a:extLst>
              <a:ext uri="{FF2B5EF4-FFF2-40B4-BE49-F238E27FC236}">
                <a16:creationId xmlns:a16="http://schemas.microsoft.com/office/drawing/2014/main" id="{955FFC6D-4627-4FF1-9452-C7AA52398DD0}"/>
              </a:ext>
            </a:extLst>
          </p:cNvPr>
          <p:cNvSpPr>
            <a:spLocks noGrp="1"/>
          </p:cNvSpPr>
          <p:nvPr>
            <p:ph type="sldNum" sz="quarter" idx="16"/>
          </p:nvPr>
        </p:nvSpPr>
        <p:spPr/>
        <p:txBody>
          <a:bodyPr/>
          <a:lstStyle/>
          <a:p>
            <a:fld id="{940AF558-241C-4E89-BD38-35133032102F}" type="slidenum">
              <a:rPr lang="de-DE" smtClean="0"/>
              <a:pPr/>
              <a:t>‹Nr.›</a:t>
            </a:fld>
            <a:endParaRPr lang="de-DE" dirty="0"/>
          </a:p>
        </p:txBody>
      </p:sp>
    </p:spTree>
    <p:extLst>
      <p:ext uri="{BB962C8B-B14F-4D97-AF65-F5344CB8AC3E}">
        <p14:creationId xmlns:p14="http://schemas.microsoft.com/office/powerpoint/2010/main" val="342209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CCAD3DD5-06D6-4713-9333-132C718E45C2}"/>
              </a:ext>
            </a:extLst>
          </p:cNvPr>
          <p:cNvSpPr>
            <a:spLocks noGrp="1"/>
          </p:cNvSpPr>
          <p:nvPr>
            <p:ph type="sldNum" sz="quarter" idx="10"/>
          </p:nvPr>
        </p:nvSpPr>
        <p:spPr/>
        <p:txBody>
          <a:bodyPr/>
          <a:lstStyle/>
          <a:p>
            <a:fld id="{940AF558-241C-4E89-BD38-35133032102F}" type="slidenum">
              <a:rPr lang="de-DE" smtClean="0"/>
              <a:pPr/>
              <a:t>‹Nr.›</a:t>
            </a:fld>
            <a:endParaRPr lang="de-DE" dirty="0"/>
          </a:p>
        </p:txBody>
      </p:sp>
    </p:spTree>
    <p:extLst>
      <p:ext uri="{BB962C8B-B14F-4D97-AF65-F5344CB8AC3E}">
        <p14:creationId xmlns:p14="http://schemas.microsoft.com/office/powerpoint/2010/main" val="107319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528C9B6-A66F-439E-B034-787004EE807F}"/>
              </a:ext>
            </a:extLst>
          </p:cNvPr>
          <p:cNvSpPr>
            <a:spLocks noGrp="1"/>
          </p:cNvSpPr>
          <p:nvPr>
            <p:ph type="title"/>
          </p:nvPr>
        </p:nvSpPr>
        <p:spPr>
          <a:xfrm>
            <a:off x="924232" y="835742"/>
            <a:ext cx="10429568" cy="636219"/>
          </a:xfrm>
          <a:prstGeom prst="rect">
            <a:avLst/>
          </a:prstGeom>
        </p:spPr>
        <p:txBody>
          <a:bodyPr vert="horz" lIns="91440" tIns="45720" rIns="91440" bIns="45720" rtlCol="0" anchor="t" anchorCtr="0">
            <a:noAutofit/>
          </a:bodyPr>
          <a:lstStyle/>
          <a:p>
            <a:endParaRPr lang="de-DE" dirty="0"/>
          </a:p>
        </p:txBody>
      </p:sp>
      <p:sp>
        <p:nvSpPr>
          <p:cNvPr id="6" name="Tijdelijke aanduiding voor dianummer 5">
            <a:extLst>
              <a:ext uri="{FF2B5EF4-FFF2-40B4-BE49-F238E27FC236}">
                <a16:creationId xmlns:a16="http://schemas.microsoft.com/office/drawing/2014/main" id="{B972E754-755D-46C4-AD2E-E67DA7E2F270}"/>
              </a:ext>
            </a:extLst>
          </p:cNvPr>
          <p:cNvSpPr>
            <a:spLocks noGrp="1" noChangeAspect="1"/>
          </p:cNvSpPr>
          <p:nvPr>
            <p:ph type="sldNum" sz="quarter" idx="4"/>
          </p:nvPr>
        </p:nvSpPr>
        <p:spPr>
          <a:xfrm>
            <a:off x="11368846" y="6422234"/>
            <a:ext cx="288000" cy="144000"/>
          </a:xfrm>
          <a:prstGeom prst="rect">
            <a:avLst/>
          </a:prstGeom>
          <a:blipFill>
            <a:blip r:embed="rId19" cstate="print">
              <a:extLst>
                <a:ext uri="{28A0092B-C50C-407E-A947-70E740481C1C}">
                  <a14:useLocalDpi xmlns:a14="http://schemas.microsoft.com/office/drawing/2010/main" val="0"/>
                </a:ext>
              </a:extLst>
            </a:blip>
            <a:stretch>
              <a:fillRect/>
            </a:stretch>
          </a:blipFill>
        </p:spPr>
        <p:txBody>
          <a:bodyPr vert="horz" lIns="0" tIns="45720" rIns="0" bIns="0" rtlCol="0" anchor="ctr"/>
          <a:lstStyle>
            <a:lvl1pPr algn="ctr">
              <a:defRPr sz="1050">
                <a:solidFill>
                  <a:schemeClr val="tx2"/>
                </a:solidFill>
              </a:defRPr>
            </a:lvl1pPr>
          </a:lstStyle>
          <a:p>
            <a:fld id="{940AF558-241C-4E89-BD38-35133032102F}" type="slidenum">
              <a:rPr lang="de-DE" smtClean="0"/>
              <a:pPr/>
              <a:t>‹Nr.›</a:t>
            </a:fld>
            <a:endParaRPr lang="de-DE" dirty="0"/>
          </a:p>
        </p:txBody>
      </p:sp>
      <p:sp>
        <p:nvSpPr>
          <p:cNvPr id="7" name="Text Placeholder 6">
            <a:extLst>
              <a:ext uri="{FF2B5EF4-FFF2-40B4-BE49-F238E27FC236}">
                <a16:creationId xmlns:a16="http://schemas.microsoft.com/office/drawing/2014/main" id="{57333AA0-A851-4F9E-8694-6C1464EC49A9}"/>
              </a:ext>
            </a:extLst>
          </p:cNvPr>
          <p:cNvSpPr>
            <a:spLocks noGrp="1"/>
          </p:cNvSpPr>
          <p:nvPr>
            <p:ph type="body" idx="1"/>
          </p:nvPr>
        </p:nvSpPr>
        <p:spPr>
          <a:xfrm>
            <a:off x="716205" y="1936955"/>
            <a:ext cx="10637595" cy="4009498"/>
          </a:xfrm>
          <a:prstGeom prst="rect">
            <a:avLst/>
          </a:prstGeom>
        </p:spPr>
        <p:txBody>
          <a:bodyPr vert="horz" lIns="91440" tIns="45720" rIns="91440" bIns="45720" rtlCol="0">
            <a:noAutofit/>
          </a:bodyPr>
          <a:lstStyle/>
          <a:p>
            <a:pPr lvl="0"/>
            <a:r>
              <a:rPr lang="de-DE" dirty="0"/>
              <a:t>Click to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a:p>
            <a:pPr lvl="5"/>
            <a:r>
              <a:rPr lang="de-DE" dirty="0"/>
              <a:t>Six</a:t>
            </a:r>
          </a:p>
          <a:p>
            <a:pPr lvl="6"/>
            <a:r>
              <a:rPr lang="de-DE" dirty="0"/>
              <a:t>Seven</a:t>
            </a:r>
          </a:p>
          <a:p>
            <a:pPr lvl="7"/>
            <a:r>
              <a:rPr lang="de-DE" dirty="0"/>
              <a:t>Eight</a:t>
            </a:r>
          </a:p>
          <a:p>
            <a:pPr lvl="8"/>
            <a:r>
              <a:rPr lang="de-DE" dirty="0" err="1"/>
              <a:t>nine</a:t>
            </a:r>
            <a:endParaRPr lang="de-DE" dirty="0"/>
          </a:p>
          <a:p>
            <a:pPr lvl="6"/>
            <a:endParaRPr lang="de-DE" dirty="0"/>
          </a:p>
        </p:txBody>
      </p:sp>
      <p:cxnSp>
        <p:nvCxnSpPr>
          <p:cNvPr id="16" name="Rechte verbindingslijn 15">
            <a:extLst>
              <a:ext uri="{FF2B5EF4-FFF2-40B4-BE49-F238E27FC236}">
                <a16:creationId xmlns:a16="http://schemas.microsoft.com/office/drawing/2014/main" id="{FFEB4D31-5031-42AB-A7B3-59C05E7B6291}"/>
              </a:ext>
            </a:extLst>
          </p:cNvPr>
          <p:cNvCxnSpPr/>
          <p:nvPr userDrawn="1"/>
        </p:nvCxnSpPr>
        <p:spPr>
          <a:xfrm>
            <a:off x="2983832" y="6554804"/>
            <a:ext cx="819109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B9E7B07F-8174-4474-BACE-E5AF8FF7F6F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325641" y="283192"/>
            <a:ext cx="374410" cy="275607"/>
          </a:xfrm>
          <a:prstGeom prst="rect">
            <a:avLst/>
          </a:prstGeom>
        </p:spPr>
      </p:pic>
      <p:sp>
        <p:nvSpPr>
          <p:cNvPr id="13" name="Freeform: Shape 12">
            <a:extLst>
              <a:ext uri="{FF2B5EF4-FFF2-40B4-BE49-F238E27FC236}">
                <a16:creationId xmlns:a16="http://schemas.microsoft.com/office/drawing/2014/main" id="{7DBFC909-08B5-4587-B3E4-F45D031C93D2}"/>
              </a:ext>
            </a:extLst>
          </p:cNvPr>
          <p:cNvSpPr/>
          <p:nvPr userDrawn="1"/>
        </p:nvSpPr>
        <p:spPr>
          <a:xfrm>
            <a:off x="460200" y="424441"/>
            <a:ext cx="756000" cy="756000"/>
          </a:xfrm>
          <a:custGeom>
            <a:avLst/>
            <a:gdLst>
              <a:gd name="connsiteX0" fmla="*/ 600860 w 600860"/>
              <a:gd name="connsiteY0" fmla="*/ 0 h 600860"/>
              <a:gd name="connsiteX1" fmla="*/ 600860 w 600860"/>
              <a:gd name="connsiteY1" fmla="*/ 354880 h 600860"/>
              <a:gd name="connsiteX2" fmla="*/ 354880 w 600860"/>
              <a:gd name="connsiteY2" fmla="*/ 600860 h 600860"/>
              <a:gd name="connsiteX3" fmla="*/ 0 w 600860"/>
              <a:gd name="connsiteY3" fmla="*/ 600860 h 600860"/>
              <a:gd name="connsiteX4" fmla="*/ 600860 w 600860"/>
              <a:gd name="connsiteY4" fmla="*/ 0 h 60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60" h="600860">
                <a:moveTo>
                  <a:pt x="600860" y="0"/>
                </a:moveTo>
                <a:lnTo>
                  <a:pt x="600860" y="354880"/>
                </a:lnTo>
                <a:cubicBezTo>
                  <a:pt x="465009" y="354880"/>
                  <a:pt x="354880" y="465009"/>
                  <a:pt x="354880" y="600860"/>
                </a:cubicBezTo>
                <a:lnTo>
                  <a:pt x="0" y="600860"/>
                </a:lnTo>
                <a:cubicBezTo>
                  <a:pt x="0" y="269014"/>
                  <a:pt x="269014" y="0"/>
                  <a:pt x="6008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tx1"/>
              </a:solidFill>
            </a:endParaRPr>
          </a:p>
        </p:txBody>
      </p:sp>
      <p:pic>
        <p:nvPicPr>
          <p:cNvPr id="14" name="Graphic 2">
            <a:extLst>
              <a:ext uri="{FF2B5EF4-FFF2-40B4-BE49-F238E27FC236}">
                <a16:creationId xmlns:a16="http://schemas.microsoft.com/office/drawing/2014/main" id="{49F18022-5792-480B-BC8E-AC6E5CFECC6C}"/>
              </a:ext>
            </a:extLst>
          </p:cNvPr>
          <p:cNvPicPr>
            <a:picLocks noChangeAspect="1"/>
          </p:cNvPicPr>
          <p:nvPr userDrawn="1"/>
        </p:nvPicPr>
        <p:blipFill rotWithShape="1">
          <a:blip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l="-12759" t="-1268" r="-939" b="-11804"/>
          <a:stretch/>
        </p:blipFill>
        <p:spPr bwMode="auto">
          <a:xfrm>
            <a:off x="1" y="6002968"/>
            <a:ext cx="2743200" cy="8550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456727"/>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1" r:id="rId3"/>
    <p:sldLayoutId id="2147483650" r:id="rId4"/>
    <p:sldLayoutId id="2147483652" r:id="rId5"/>
    <p:sldLayoutId id="2147483653" r:id="rId6"/>
    <p:sldLayoutId id="2147483662" r:id="rId7"/>
    <p:sldLayoutId id="2147483654" r:id="rId8"/>
    <p:sldLayoutId id="2147483655" r:id="rId9"/>
    <p:sldLayoutId id="2147483656" r:id="rId10"/>
    <p:sldLayoutId id="2147483657" r:id="rId11"/>
    <p:sldLayoutId id="2147483660" r:id="rId12"/>
    <p:sldLayoutId id="2147483661" r:id="rId13"/>
    <p:sldLayoutId id="2147483663" r:id="rId14"/>
    <p:sldLayoutId id="2147483664" r:id="rId15"/>
    <p:sldLayoutId id="2147483665" r:id="rId16"/>
    <p:sldLayoutId id="2147483658" r:id="rId17"/>
  </p:sldLayoutIdLst>
  <p:hf hdr="0" ftr="0" dt="0"/>
  <p:txStyles>
    <p:titleStyle>
      <a:lvl1pPr algn="l" defTabSz="914400" rtl="0" eaLnBrk="1" latinLnBrk="0" hangingPunct="1">
        <a:lnSpc>
          <a:spcPct val="100000"/>
        </a:lnSpc>
        <a:spcBef>
          <a:spcPct val="0"/>
        </a:spcBef>
        <a:buNone/>
        <a:defRPr sz="4000" b="1" kern="1200">
          <a:solidFill>
            <a:schemeClr val="tx2"/>
          </a:solidFill>
          <a:latin typeface="+mj-lt"/>
          <a:ea typeface="+mj-ea"/>
          <a:cs typeface="+mj-cs"/>
        </a:defRPr>
      </a:lvl1pPr>
    </p:titleStyle>
    <p:bodyStyle>
      <a:lvl1pPr marL="215900" indent="-215900" algn="l" defTabSz="914400" rtl="0" eaLnBrk="1" latinLnBrk="0" hangingPunct="1">
        <a:lnSpc>
          <a:spcPct val="110000"/>
        </a:lnSpc>
        <a:spcBef>
          <a:spcPts val="0"/>
        </a:spcBef>
        <a:spcAft>
          <a:spcPts val="1200"/>
        </a:spcAft>
        <a:buFontTx/>
        <a:buBlip>
          <a:blip r:embed="rId22"/>
        </a:buBlip>
        <a:defRPr sz="1600" kern="1200">
          <a:solidFill>
            <a:schemeClr val="tx2"/>
          </a:solidFill>
          <a:latin typeface="+mn-lt"/>
          <a:ea typeface="+mn-ea"/>
          <a:cs typeface="+mn-cs"/>
        </a:defRPr>
      </a:lvl1pPr>
      <a:lvl2pPr marL="216000" indent="0" algn="l" defTabSz="914400" rtl="0" eaLnBrk="1" latinLnBrk="0" hangingPunct="1">
        <a:lnSpc>
          <a:spcPct val="110000"/>
        </a:lnSpc>
        <a:spcBef>
          <a:spcPts val="0"/>
        </a:spcBef>
        <a:spcAft>
          <a:spcPts val="0"/>
        </a:spcAft>
        <a:buFont typeface="Arial" panose="020B0604020202020204" pitchFamily="34" charset="0"/>
        <a:buNone/>
        <a:defRPr sz="1600" kern="1200">
          <a:solidFill>
            <a:schemeClr val="tx2"/>
          </a:solidFill>
          <a:latin typeface="+mn-lt"/>
          <a:ea typeface="+mn-ea"/>
          <a:cs typeface="+mn-cs"/>
        </a:defRPr>
      </a:lvl2pPr>
      <a:lvl3pPr marL="216000" indent="0" algn="l" defTabSz="914400" rtl="0" eaLnBrk="1" latinLnBrk="0" hangingPunct="1">
        <a:lnSpc>
          <a:spcPct val="110000"/>
        </a:lnSpc>
        <a:spcBef>
          <a:spcPts val="0"/>
        </a:spcBef>
        <a:spcAft>
          <a:spcPts val="0"/>
        </a:spcAft>
        <a:buFont typeface="Arial" panose="020B0604020202020204" pitchFamily="34" charset="0"/>
        <a:buNone/>
        <a:defRPr sz="1600" b="1" kern="1200">
          <a:solidFill>
            <a:schemeClr val="tx2"/>
          </a:solidFill>
          <a:latin typeface="+mj-lt"/>
          <a:ea typeface="+mn-ea"/>
          <a:cs typeface="+mn-cs"/>
        </a:defRPr>
      </a:lvl3pPr>
      <a:lvl4pPr marL="432000" indent="-215900" algn="l" defTabSz="914400" rtl="0" eaLnBrk="1" latinLnBrk="0" hangingPunct="1">
        <a:lnSpc>
          <a:spcPct val="110000"/>
        </a:lnSpc>
        <a:spcBef>
          <a:spcPts val="0"/>
        </a:spcBef>
        <a:buFont typeface="+mj-lt"/>
        <a:buAutoNum type="arabicPeriod"/>
        <a:defRPr sz="1600" kern="1200">
          <a:solidFill>
            <a:schemeClr val="tx2"/>
          </a:solidFill>
          <a:latin typeface="+mn-lt"/>
          <a:ea typeface="+mn-ea"/>
          <a:cs typeface="+mn-cs"/>
        </a:defRPr>
      </a:lvl4pPr>
      <a:lvl5pPr marL="648000" indent="-216000" algn="l" defTabSz="914400" rtl="0" eaLnBrk="1" latinLnBrk="0" hangingPunct="1">
        <a:lnSpc>
          <a:spcPct val="110000"/>
        </a:lnSpc>
        <a:spcBef>
          <a:spcPts val="0"/>
        </a:spcBef>
        <a:buFont typeface="+mj-lt"/>
        <a:buAutoNum type="alphaLcPeriod"/>
        <a:defRPr sz="1600" kern="1200">
          <a:solidFill>
            <a:schemeClr val="tx2"/>
          </a:solidFill>
          <a:latin typeface="+mn-lt"/>
          <a:ea typeface="+mn-ea"/>
          <a:cs typeface="+mn-cs"/>
        </a:defRPr>
      </a:lvl5pPr>
      <a:lvl6pPr marL="216000" indent="0" algn="l" defTabSz="914400" rtl="0" eaLnBrk="1" latinLnBrk="0" hangingPunct="1">
        <a:lnSpc>
          <a:spcPct val="110000"/>
        </a:lnSpc>
        <a:spcBef>
          <a:spcPts val="0"/>
        </a:spcBef>
        <a:buFont typeface="Arial" panose="020B0604020202020204" pitchFamily="34" charset="0"/>
        <a:buNone/>
        <a:defRPr sz="1600" kern="1200">
          <a:solidFill>
            <a:schemeClr val="tx2"/>
          </a:solidFill>
          <a:latin typeface="+mn-lt"/>
          <a:ea typeface="+mn-ea"/>
          <a:cs typeface="+mn-cs"/>
        </a:defRPr>
      </a:lvl6pPr>
      <a:lvl7pPr marL="216000" indent="0" algn="l" defTabSz="914400" rtl="0" eaLnBrk="1" latinLnBrk="0" hangingPunct="1">
        <a:lnSpc>
          <a:spcPct val="110000"/>
        </a:lnSpc>
        <a:spcBef>
          <a:spcPts val="0"/>
        </a:spcBef>
        <a:buFont typeface="Arial" panose="020B0604020202020204" pitchFamily="34" charset="0"/>
        <a:buNone/>
        <a:defRPr sz="1600" kern="1200">
          <a:solidFill>
            <a:schemeClr val="tx2"/>
          </a:solidFill>
          <a:latin typeface="+mn-lt"/>
          <a:ea typeface="+mn-ea"/>
          <a:cs typeface="+mn-cs"/>
        </a:defRPr>
      </a:lvl7pPr>
      <a:lvl8pPr marL="216000" indent="0" algn="l" defTabSz="914400" rtl="0" eaLnBrk="1" latinLnBrk="0" hangingPunct="1">
        <a:lnSpc>
          <a:spcPct val="110000"/>
        </a:lnSpc>
        <a:spcBef>
          <a:spcPts val="0"/>
        </a:spcBef>
        <a:buFont typeface="Arial" panose="020B0604020202020204" pitchFamily="34" charset="0"/>
        <a:buNone/>
        <a:defRPr sz="1600" kern="1200">
          <a:solidFill>
            <a:schemeClr val="tx2"/>
          </a:solidFill>
          <a:latin typeface="+mn-lt"/>
          <a:ea typeface="+mn-ea"/>
          <a:cs typeface="+mn-cs"/>
        </a:defRPr>
      </a:lvl8pPr>
      <a:lvl9pPr marL="216000" indent="0" algn="l" defTabSz="914400" rtl="0" eaLnBrk="1" latinLnBrk="0" hangingPunct="1">
        <a:lnSpc>
          <a:spcPct val="110000"/>
        </a:lnSpc>
        <a:spcBef>
          <a:spcPts val="0"/>
        </a:spcBef>
        <a:buFont typeface="Arial" panose="020B0604020202020204" pitchFamily="34" charset="0"/>
        <a:buNone/>
        <a:defRPr sz="1600" kern="1200">
          <a:solidFill>
            <a:schemeClr val="tx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20" userDrawn="1">
          <p15:clr>
            <a:srgbClr val="F26B43"/>
          </p15:clr>
        </p15:guide>
        <p15:guide id="2" orient="horz" pos="3748" userDrawn="1">
          <p15:clr>
            <a:srgbClr val="F26B43"/>
          </p15:clr>
        </p15:guide>
        <p15:guide id="3" pos="451" userDrawn="1">
          <p15:clr>
            <a:srgbClr val="F26B43"/>
          </p15:clr>
        </p15:guide>
        <p15:guide id="4" pos="71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mailto:info@deutschland-nederland.eu" TargetMode="External"/><Relationship Id="rId2" Type="http://schemas.openxmlformats.org/officeDocument/2006/relationships/hyperlink" Target="http://www.deutschland-nederland.eu/" TargetMode="Externa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559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6B58-B9F2-40FD-A526-D134E70BA417}"/>
              </a:ext>
            </a:extLst>
          </p:cNvPr>
          <p:cNvSpPr>
            <a:spLocks noGrp="1"/>
          </p:cNvSpPr>
          <p:nvPr>
            <p:ph type="title"/>
          </p:nvPr>
        </p:nvSpPr>
        <p:spPr>
          <a:xfrm>
            <a:off x="924231" y="835742"/>
            <a:ext cx="9093629" cy="636219"/>
          </a:xfrm>
        </p:spPr>
        <p:txBody>
          <a:bodyPr/>
          <a:lstStyle/>
          <a:p>
            <a:r>
              <a:rPr lang="de-DE" dirty="0"/>
              <a:t>Priorität 1 – </a:t>
            </a:r>
            <a:br>
              <a:rPr lang="de-DE" dirty="0"/>
            </a:br>
            <a:r>
              <a:rPr lang="de-DE" dirty="0"/>
              <a:t>Ein </a:t>
            </a:r>
            <a:r>
              <a:rPr lang="de-DE"/>
              <a:t>innovativeres Programmgebiet</a:t>
            </a:r>
            <a:endParaRPr lang="de-DE" dirty="0"/>
          </a:p>
        </p:txBody>
      </p:sp>
      <p:pic>
        <p:nvPicPr>
          <p:cNvPr id="7" name="Picture Placeholder 6" descr="Icon&#10;&#10;Description automatically generated">
            <a:extLst>
              <a:ext uri="{FF2B5EF4-FFF2-40B4-BE49-F238E27FC236}">
                <a16:creationId xmlns:a16="http://schemas.microsoft.com/office/drawing/2014/main" id="{71D1894B-0998-4421-9283-91FFACBDA103}"/>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sp>
        <p:nvSpPr>
          <p:cNvPr id="4" name="Text Placeholder 3">
            <a:extLst>
              <a:ext uri="{FF2B5EF4-FFF2-40B4-BE49-F238E27FC236}">
                <a16:creationId xmlns:a16="http://schemas.microsoft.com/office/drawing/2014/main" id="{CA5FFFDE-CFEA-4540-A5D0-7D621C9A6DD3}"/>
              </a:ext>
            </a:extLst>
          </p:cNvPr>
          <p:cNvSpPr>
            <a:spLocks noGrp="1"/>
          </p:cNvSpPr>
          <p:nvPr>
            <p:ph type="body" sz="quarter" idx="14"/>
          </p:nvPr>
        </p:nvSpPr>
        <p:spPr>
          <a:xfrm>
            <a:off x="0" y="2905125"/>
            <a:ext cx="6138863" cy="2404597"/>
          </a:xfrm>
        </p:spPr>
        <p:txBody>
          <a:bodyPr/>
          <a:lstStyle/>
          <a:p>
            <a:pPr lvl="2"/>
            <a:r>
              <a:rPr lang="de-DE" dirty="0"/>
              <a:t>Politisches Ziel</a:t>
            </a:r>
          </a:p>
          <a:p>
            <a:pPr lvl="2"/>
            <a:endParaRPr lang="de-DE" dirty="0"/>
          </a:p>
          <a:p>
            <a:pPr lvl="1"/>
            <a:r>
              <a:rPr lang="de-DE" dirty="0"/>
              <a:t>Ein wettbewerbsfähigeres und intelligenteres  Europa durch die Förderung eines innovativen und intelligenten wirtschaftlichen Wandels und der regionalen IKT-konnektivität</a:t>
            </a:r>
          </a:p>
        </p:txBody>
      </p:sp>
      <p:sp>
        <p:nvSpPr>
          <p:cNvPr id="5" name="Text Placeholder 4">
            <a:extLst>
              <a:ext uri="{FF2B5EF4-FFF2-40B4-BE49-F238E27FC236}">
                <a16:creationId xmlns:a16="http://schemas.microsoft.com/office/drawing/2014/main" id="{1FF0D6CD-B930-4B1B-8FBC-A241F972BF31}"/>
              </a:ext>
            </a:extLst>
          </p:cNvPr>
          <p:cNvSpPr>
            <a:spLocks noGrp="1"/>
          </p:cNvSpPr>
          <p:nvPr>
            <p:ph type="body" sz="quarter" idx="15"/>
          </p:nvPr>
        </p:nvSpPr>
        <p:spPr>
          <a:xfrm>
            <a:off x="6328729" y="3286335"/>
            <a:ext cx="5499734" cy="2663614"/>
          </a:xfrm>
        </p:spPr>
        <p:txBody>
          <a:bodyPr/>
          <a:lstStyle/>
          <a:p>
            <a:pPr lvl="2"/>
            <a:r>
              <a:rPr lang="de-DE" dirty="0"/>
              <a:t>Spezifische Zielsetzungen:</a:t>
            </a:r>
          </a:p>
          <a:p>
            <a:pPr lvl="2"/>
            <a:r>
              <a:rPr lang="de-DE" dirty="0"/>
              <a:t> </a:t>
            </a:r>
          </a:p>
          <a:p>
            <a:r>
              <a:rPr lang="de-DE" dirty="0"/>
              <a:t>Entwicklung und Ausbau der Forschungs- und  Innovationskapazitäten und der Einführung  fortschrittlicher Technologien</a:t>
            </a:r>
          </a:p>
          <a:p>
            <a:r>
              <a:rPr lang="de-DE" dirty="0"/>
              <a:t>Steigerung des nachhaltigen Wachstums und der Wettbewerbsfähigkeit von KMU sowie Schaffung von Arbeitsplätzen in KMU, unter anderem durch </a:t>
            </a:r>
            <a:br>
              <a:rPr lang="de-DE" dirty="0"/>
            </a:br>
            <a:r>
              <a:rPr lang="de-DE" dirty="0"/>
              <a:t>produktive Investitionen </a:t>
            </a:r>
          </a:p>
        </p:txBody>
      </p:sp>
      <p:sp>
        <p:nvSpPr>
          <p:cNvPr id="3" name="Slide Number Placeholder 2">
            <a:extLst>
              <a:ext uri="{FF2B5EF4-FFF2-40B4-BE49-F238E27FC236}">
                <a16:creationId xmlns:a16="http://schemas.microsoft.com/office/drawing/2014/main" id="{0424CA93-F5FA-4F3E-B3CD-298DAF8931E3}"/>
              </a:ext>
            </a:extLst>
          </p:cNvPr>
          <p:cNvSpPr>
            <a:spLocks noGrp="1"/>
          </p:cNvSpPr>
          <p:nvPr>
            <p:ph type="sldNum" sz="quarter" idx="16"/>
          </p:nvPr>
        </p:nvSpPr>
        <p:spPr>
          <a:xfrm>
            <a:off x="11368846" y="6422234"/>
            <a:ext cx="288000" cy="144000"/>
          </a:xfrm>
        </p:spPr>
        <p:txBody>
          <a:bodyPr/>
          <a:lstStyle/>
          <a:p>
            <a:fld id="{940AF558-241C-4E89-BD38-35133032102F}" type="slidenum">
              <a:rPr lang="de-DE" smtClean="0"/>
              <a:t>10</a:t>
            </a:fld>
            <a:endParaRPr lang="de-DE" dirty="0"/>
          </a:p>
        </p:txBody>
      </p:sp>
    </p:spTree>
    <p:extLst>
      <p:ext uri="{BB962C8B-B14F-4D97-AF65-F5344CB8AC3E}">
        <p14:creationId xmlns:p14="http://schemas.microsoft.com/office/powerpoint/2010/main" val="3753328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6B58-B9F2-40FD-A526-D134E70BA417}"/>
              </a:ext>
            </a:extLst>
          </p:cNvPr>
          <p:cNvSpPr>
            <a:spLocks noGrp="1"/>
          </p:cNvSpPr>
          <p:nvPr>
            <p:ph type="title"/>
          </p:nvPr>
        </p:nvSpPr>
        <p:spPr>
          <a:xfrm>
            <a:off x="924231" y="835742"/>
            <a:ext cx="9093629" cy="636219"/>
          </a:xfrm>
        </p:spPr>
        <p:txBody>
          <a:bodyPr/>
          <a:lstStyle/>
          <a:p>
            <a:r>
              <a:rPr lang="de-DE" dirty="0" err="1">
                <a:solidFill>
                  <a:schemeClr val="tx1"/>
                </a:solidFill>
              </a:rPr>
              <a:t>Prioriteit</a:t>
            </a:r>
            <a:r>
              <a:rPr lang="de-DE" dirty="0">
                <a:solidFill>
                  <a:schemeClr val="tx1"/>
                </a:solidFill>
              </a:rPr>
              <a:t> 1 – </a:t>
            </a:r>
            <a:br>
              <a:rPr lang="de-DE" dirty="0">
                <a:solidFill>
                  <a:schemeClr val="tx1"/>
                </a:solidFill>
              </a:rPr>
            </a:br>
            <a:r>
              <a:rPr lang="de-DE" dirty="0" err="1">
                <a:solidFill>
                  <a:schemeClr val="tx1"/>
                </a:solidFill>
              </a:rPr>
              <a:t>Een</a:t>
            </a:r>
            <a:r>
              <a:rPr lang="de-DE" dirty="0">
                <a:solidFill>
                  <a:schemeClr val="tx1"/>
                </a:solidFill>
              </a:rPr>
              <a:t> </a:t>
            </a:r>
            <a:r>
              <a:rPr lang="de-DE" dirty="0" err="1">
                <a:solidFill>
                  <a:schemeClr val="tx1"/>
                </a:solidFill>
              </a:rPr>
              <a:t>innovatiever</a:t>
            </a:r>
            <a:r>
              <a:rPr lang="de-DE" dirty="0">
                <a:solidFill>
                  <a:schemeClr val="tx1"/>
                </a:solidFill>
              </a:rPr>
              <a:t> </a:t>
            </a:r>
            <a:r>
              <a:rPr lang="de-DE" dirty="0" err="1">
                <a:solidFill>
                  <a:schemeClr val="tx1"/>
                </a:solidFill>
              </a:rPr>
              <a:t>programmagebied</a:t>
            </a:r>
            <a:endParaRPr lang="de-DE" dirty="0">
              <a:solidFill>
                <a:schemeClr val="tx1"/>
              </a:solidFill>
            </a:endParaRPr>
          </a:p>
        </p:txBody>
      </p:sp>
      <p:pic>
        <p:nvPicPr>
          <p:cNvPr id="7" name="Picture Placeholder 6" descr="Icon&#10;&#10;Description automatically generated">
            <a:extLst>
              <a:ext uri="{FF2B5EF4-FFF2-40B4-BE49-F238E27FC236}">
                <a16:creationId xmlns:a16="http://schemas.microsoft.com/office/drawing/2014/main" id="{71D1894B-0998-4421-9283-91FFACBDA103}"/>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sp>
        <p:nvSpPr>
          <p:cNvPr id="4" name="Text Placeholder 3">
            <a:extLst>
              <a:ext uri="{FF2B5EF4-FFF2-40B4-BE49-F238E27FC236}">
                <a16:creationId xmlns:a16="http://schemas.microsoft.com/office/drawing/2014/main" id="{CA5FFFDE-CFEA-4540-A5D0-7D621C9A6DD3}"/>
              </a:ext>
            </a:extLst>
          </p:cNvPr>
          <p:cNvSpPr>
            <a:spLocks noGrp="1"/>
          </p:cNvSpPr>
          <p:nvPr>
            <p:ph type="body" sz="quarter" idx="14"/>
          </p:nvPr>
        </p:nvSpPr>
        <p:spPr>
          <a:xfrm>
            <a:off x="0" y="2905125"/>
            <a:ext cx="6138863" cy="2404597"/>
          </a:xfrm>
        </p:spPr>
        <p:txBody>
          <a:bodyPr/>
          <a:lstStyle/>
          <a:p>
            <a:pPr lvl="2"/>
            <a:r>
              <a:rPr lang="de-DE" dirty="0" err="1">
                <a:solidFill>
                  <a:schemeClr val="tx1"/>
                </a:solidFill>
              </a:rPr>
              <a:t>Politieke</a:t>
            </a:r>
            <a:r>
              <a:rPr lang="de-DE" dirty="0">
                <a:solidFill>
                  <a:schemeClr val="tx1"/>
                </a:solidFill>
              </a:rPr>
              <a:t> </a:t>
            </a:r>
            <a:r>
              <a:rPr lang="de-DE" dirty="0" err="1">
                <a:solidFill>
                  <a:schemeClr val="tx1"/>
                </a:solidFill>
              </a:rPr>
              <a:t>doelstelling</a:t>
            </a:r>
            <a:endParaRPr lang="de-DE" dirty="0">
              <a:solidFill>
                <a:schemeClr val="tx1"/>
              </a:solidFill>
            </a:endParaRPr>
          </a:p>
          <a:p>
            <a:pPr lvl="2"/>
            <a:endParaRPr lang="de-DE" dirty="0">
              <a:solidFill>
                <a:schemeClr val="tx1"/>
              </a:solidFill>
            </a:endParaRPr>
          </a:p>
          <a:p>
            <a:pPr lvl="1"/>
            <a:r>
              <a:rPr lang="nl-NL" dirty="0">
                <a:solidFill>
                  <a:schemeClr val="tx1"/>
                </a:solidFill>
              </a:rPr>
              <a:t>Een competitiever en slimmer Europa door bevordering van een innovatieve en slimme economische transformatie en regionale ICT-connectiviteit</a:t>
            </a:r>
            <a:endParaRPr lang="de-DE" dirty="0">
              <a:solidFill>
                <a:schemeClr val="tx1"/>
              </a:solidFill>
            </a:endParaRPr>
          </a:p>
        </p:txBody>
      </p:sp>
      <p:sp>
        <p:nvSpPr>
          <p:cNvPr id="5" name="Text Placeholder 4">
            <a:extLst>
              <a:ext uri="{FF2B5EF4-FFF2-40B4-BE49-F238E27FC236}">
                <a16:creationId xmlns:a16="http://schemas.microsoft.com/office/drawing/2014/main" id="{1FF0D6CD-B930-4B1B-8FBC-A241F972BF31}"/>
              </a:ext>
            </a:extLst>
          </p:cNvPr>
          <p:cNvSpPr>
            <a:spLocks noGrp="1"/>
          </p:cNvSpPr>
          <p:nvPr>
            <p:ph type="body" sz="quarter" idx="15"/>
          </p:nvPr>
        </p:nvSpPr>
        <p:spPr>
          <a:xfrm>
            <a:off x="6266816" y="3163786"/>
            <a:ext cx="5499734" cy="2663614"/>
          </a:xfrm>
        </p:spPr>
        <p:txBody>
          <a:bodyPr/>
          <a:lstStyle/>
          <a:p>
            <a:pPr lvl="2"/>
            <a:r>
              <a:rPr lang="de-DE" dirty="0" err="1">
                <a:solidFill>
                  <a:schemeClr val="tx1"/>
                </a:solidFill>
              </a:rPr>
              <a:t>Specifieke</a:t>
            </a:r>
            <a:r>
              <a:rPr lang="de-DE" dirty="0">
                <a:solidFill>
                  <a:schemeClr val="tx1"/>
                </a:solidFill>
              </a:rPr>
              <a:t> </a:t>
            </a:r>
            <a:r>
              <a:rPr lang="de-DE" dirty="0" err="1">
                <a:solidFill>
                  <a:schemeClr val="tx1"/>
                </a:solidFill>
              </a:rPr>
              <a:t>doelstellingen</a:t>
            </a:r>
            <a:r>
              <a:rPr lang="de-DE" dirty="0">
                <a:solidFill>
                  <a:schemeClr val="tx1"/>
                </a:solidFill>
              </a:rPr>
              <a:t>:</a:t>
            </a:r>
          </a:p>
          <a:p>
            <a:pPr lvl="2"/>
            <a:r>
              <a:rPr lang="de-DE" dirty="0">
                <a:solidFill>
                  <a:schemeClr val="tx1"/>
                </a:solidFill>
              </a:rPr>
              <a:t> </a:t>
            </a:r>
          </a:p>
          <a:p>
            <a:r>
              <a:rPr lang="nl-NL" dirty="0">
                <a:solidFill>
                  <a:schemeClr val="tx1"/>
                </a:solidFill>
              </a:rPr>
              <a:t>Het ontwikkelen en versterken van de onderzoeks- en innovatiecapaciteit en de invoering van geavanceerde technologieën</a:t>
            </a:r>
          </a:p>
          <a:p>
            <a:r>
              <a:rPr lang="nl-NL" dirty="0">
                <a:solidFill>
                  <a:schemeClr val="tx1"/>
                </a:solidFill>
              </a:rPr>
              <a:t>Het versterken van de duurzame groei en het concurrentievermogen van het mkb en het creëren van arbeidsplaatsen in het mkb, onder meer door middel van p</a:t>
            </a:r>
            <a:r>
              <a:rPr lang="de-DE" dirty="0" err="1">
                <a:solidFill>
                  <a:schemeClr val="tx1"/>
                </a:solidFill>
              </a:rPr>
              <a:t>roductieve</a:t>
            </a:r>
            <a:r>
              <a:rPr lang="de-DE" dirty="0">
                <a:solidFill>
                  <a:schemeClr val="tx1"/>
                </a:solidFill>
              </a:rPr>
              <a:t> </a:t>
            </a:r>
            <a:r>
              <a:rPr lang="de-DE" dirty="0" err="1">
                <a:solidFill>
                  <a:schemeClr val="tx1"/>
                </a:solidFill>
              </a:rPr>
              <a:t>investeringen</a:t>
            </a:r>
            <a:endParaRPr lang="de-DE" dirty="0">
              <a:solidFill>
                <a:schemeClr val="tx1"/>
              </a:solidFill>
            </a:endParaRPr>
          </a:p>
        </p:txBody>
      </p:sp>
      <p:sp>
        <p:nvSpPr>
          <p:cNvPr id="3" name="Slide Number Placeholder 2">
            <a:extLst>
              <a:ext uri="{FF2B5EF4-FFF2-40B4-BE49-F238E27FC236}">
                <a16:creationId xmlns:a16="http://schemas.microsoft.com/office/drawing/2014/main" id="{0424CA93-F5FA-4F3E-B3CD-298DAF8931E3}"/>
              </a:ext>
            </a:extLst>
          </p:cNvPr>
          <p:cNvSpPr>
            <a:spLocks noGrp="1"/>
          </p:cNvSpPr>
          <p:nvPr>
            <p:ph type="sldNum" sz="quarter" idx="12"/>
          </p:nvPr>
        </p:nvSpPr>
        <p:spPr/>
        <p:txBody>
          <a:bodyPr/>
          <a:lstStyle/>
          <a:p>
            <a:fld id="{940AF558-241C-4E89-BD38-35133032102F}" type="slidenum">
              <a:rPr lang="de-DE" smtClean="0"/>
              <a:t>11</a:t>
            </a:fld>
            <a:endParaRPr lang="de-DE" dirty="0"/>
          </a:p>
        </p:txBody>
      </p:sp>
      <p:pic>
        <p:nvPicPr>
          <p:cNvPr id="6" name="Grafik 5">
            <a:extLst>
              <a:ext uri="{FF2B5EF4-FFF2-40B4-BE49-F238E27FC236}">
                <a16:creationId xmlns:a16="http://schemas.microsoft.com/office/drawing/2014/main" id="{7934CFAA-F597-43EE-A70A-2E863F8C7AEC}"/>
              </a:ext>
            </a:extLst>
          </p:cNvPr>
          <p:cNvPicPr>
            <a:picLocks noChangeAspect="1"/>
          </p:cNvPicPr>
          <p:nvPr/>
        </p:nvPicPr>
        <p:blipFill>
          <a:blip r:embed="rId4"/>
          <a:stretch>
            <a:fillRect/>
          </a:stretch>
        </p:blipFill>
        <p:spPr>
          <a:xfrm>
            <a:off x="11246146" y="221629"/>
            <a:ext cx="533400" cy="438150"/>
          </a:xfrm>
          <a:prstGeom prst="rect">
            <a:avLst/>
          </a:prstGeom>
        </p:spPr>
      </p:pic>
    </p:spTree>
    <p:extLst>
      <p:ext uri="{BB962C8B-B14F-4D97-AF65-F5344CB8AC3E}">
        <p14:creationId xmlns:p14="http://schemas.microsoft.com/office/powerpoint/2010/main" val="299021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Logo, icon&#10;&#10;Description automatically generated">
            <a:extLst>
              <a:ext uri="{FF2B5EF4-FFF2-40B4-BE49-F238E27FC236}">
                <a16:creationId xmlns:a16="http://schemas.microsoft.com/office/drawing/2014/main" id="{BBB06D85-2377-4BF6-9D5E-AB4E53BACA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3710" y="782603"/>
            <a:ext cx="1384252" cy="1378716"/>
          </a:xfrm>
          <a:prstGeom prst="rect">
            <a:avLst/>
          </a:prstGeom>
        </p:spPr>
      </p:pic>
      <p:sp>
        <p:nvSpPr>
          <p:cNvPr id="2" name="Title 1">
            <a:extLst>
              <a:ext uri="{FF2B5EF4-FFF2-40B4-BE49-F238E27FC236}">
                <a16:creationId xmlns:a16="http://schemas.microsoft.com/office/drawing/2014/main" id="{CD7D6B58-B9F2-40FD-A526-D134E70BA417}"/>
              </a:ext>
            </a:extLst>
          </p:cNvPr>
          <p:cNvSpPr>
            <a:spLocks noGrp="1"/>
          </p:cNvSpPr>
          <p:nvPr>
            <p:ph type="title"/>
          </p:nvPr>
        </p:nvSpPr>
        <p:spPr>
          <a:xfrm>
            <a:off x="924231" y="835742"/>
            <a:ext cx="9093629" cy="636219"/>
          </a:xfrm>
        </p:spPr>
        <p:txBody>
          <a:bodyPr/>
          <a:lstStyle/>
          <a:p>
            <a:r>
              <a:rPr lang="de-DE" dirty="0"/>
              <a:t>Priorität 2 – </a:t>
            </a:r>
            <a:br>
              <a:rPr lang="de-DE" dirty="0"/>
            </a:br>
            <a:r>
              <a:rPr lang="de-DE" dirty="0"/>
              <a:t>Ein grüneres Programmgebiet</a:t>
            </a:r>
          </a:p>
        </p:txBody>
      </p:sp>
      <p:sp>
        <p:nvSpPr>
          <p:cNvPr id="4" name="Text Placeholder 3">
            <a:extLst>
              <a:ext uri="{FF2B5EF4-FFF2-40B4-BE49-F238E27FC236}">
                <a16:creationId xmlns:a16="http://schemas.microsoft.com/office/drawing/2014/main" id="{CA5FFFDE-CFEA-4540-A5D0-7D621C9A6DD3}"/>
              </a:ext>
            </a:extLst>
          </p:cNvPr>
          <p:cNvSpPr>
            <a:spLocks noGrp="1"/>
          </p:cNvSpPr>
          <p:nvPr>
            <p:ph type="body" sz="quarter" idx="14"/>
          </p:nvPr>
        </p:nvSpPr>
        <p:spPr>
          <a:xfrm>
            <a:off x="-427839" y="2583809"/>
            <a:ext cx="6642204" cy="3497172"/>
          </a:xfrm>
        </p:spPr>
        <p:txBody>
          <a:bodyPr/>
          <a:lstStyle/>
          <a:p>
            <a:pPr lvl="2"/>
            <a:r>
              <a:rPr lang="de-DE" dirty="0"/>
              <a:t>Politisches Ziel</a:t>
            </a:r>
          </a:p>
          <a:p>
            <a:pPr lvl="2"/>
            <a:endParaRPr lang="de-DE" dirty="0"/>
          </a:p>
          <a:p>
            <a:pPr lvl="1"/>
            <a:r>
              <a:rPr lang="de-DE" dirty="0"/>
              <a:t>Ein grünerer, CO2-armer Übergang zu einer CO2-neutralen Wirtschaft und einem widerstandsfähigen Europa durch die Förderung von sauberen Energien und einer fairen Energiewende, von grünen und blauen Investitionen, der Kreislaufwirtschaft, des Klimaschutzes und der Anpassung an den Klimawandel, der Risikoprävention und des Risikomanagements sowie der nachhaltigen städtischen Mobilität.</a:t>
            </a:r>
          </a:p>
        </p:txBody>
      </p:sp>
      <p:sp>
        <p:nvSpPr>
          <p:cNvPr id="5" name="Text Placeholder 4">
            <a:extLst>
              <a:ext uri="{FF2B5EF4-FFF2-40B4-BE49-F238E27FC236}">
                <a16:creationId xmlns:a16="http://schemas.microsoft.com/office/drawing/2014/main" id="{1FF0D6CD-B930-4B1B-8FBC-A241F972BF31}"/>
              </a:ext>
            </a:extLst>
          </p:cNvPr>
          <p:cNvSpPr>
            <a:spLocks noGrp="1"/>
          </p:cNvSpPr>
          <p:nvPr>
            <p:ph type="body" sz="quarter" idx="15"/>
          </p:nvPr>
        </p:nvSpPr>
        <p:spPr>
          <a:xfrm>
            <a:off x="6279812" y="2856274"/>
            <a:ext cx="5499734" cy="2392771"/>
          </a:xfrm>
        </p:spPr>
        <p:txBody>
          <a:bodyPr/>
          <a:lstStyle/>
          <a:p>
            <a:pPr lvl="2"/>
            <a:r>
              <a:rPr lang="de-DE" dirty="0"/>
              <a:t>Spezifische Zielsetzungen:</a:t>
            </a:r>
          </a:p>
          <a:p>
            <a:pPr lvl="2"/>
            <a:r>
              <a:rPr lang="de-DE" dirty="0"/>
              <a:t> </a:t>
            </a:r>
          </a:p>
          <a:p>
            <a:r>
              <a:rPr lang="de-DE" dirty="0"/>
              <a:t>Förderung der Anpassung an den Klimawandel und der Katastrophen- sowie Risikoprävention, Widerstandsfähigkeit, unter Berücksichtigung von ökosystembasierten Ansätzen </a:t>
            </a:r>
          </a:p>
          <a:p>
            <a:r>
              <a:rPr lang="de-DE" dirty="0"/>
              <a:t>Förderung des Übergangs zu einer Kreislaufwirtschaft und ressourcenschonender Wirtschaft</a:t>
            </a:r>
          </a:p>
        </p:txBody>
      </p:sp>
      <p:sp>
        <p:nvSpPr>
          <p:cNvPr id="3" name="Slide Number Placeholder 2">
            <a:extLst>
              <a:ext uri="{FF2B5EF4-FFF2-40B4-BE49-F238E27FC236}">
                <a16:creationId xmlns:a16="http://schemas.microsoft.com/office/drawing/2014/main" id="{0424CA93-F5FA-4F3E-B3CD-298DAF8931E3}"/>
              </a:ext>
            </a:extLst>
          </p:cNvPr>
          <p:cNvSpPr>
            <a:spLocks noGrp="1"/>
          </p:cNvSpPr>
          <p:nvPr>
            <p:ph type="sldNum" sz="quarter" idx="12"/>
          </p:nvPr>
        </p:nvSpPr>
        <p:spPr/>
        <p:txBody>
          <a:bodyPr/>
          <a:lstStyle/>
          <a:p>
            <a:fld id="{940AF558-241C-4E89-BD38-35133032102F}" type="slidenum">
              <a:rPr lang="de-DE" smtClean="0"/>
              <a:t>12</a:t>
            </a:fld>
            <a:endParaRPr lang="de-DE" dirty="0"/>
          </a:p>
        </p:txBody>
      </p:sp>
      <p:pic>
        <p:nvPicPr>
          <p:cNvPr id="6" name="Grafik 5">
            <a:extLst>
              <a:ext uri="{FF2B5EF4-FFF2-40B4-BE49-F238E27FC236}">
                <a16:creationId xmlns:a16="http://schemas.microsoft.com/office/drawing/2014/main" id="{7934CFAA-F597-43EE-A70A-2E863F8C7AEC}"/>
              </a:ext>
            </a:extLst>
          </p:cNvPr>
          <p:cNvPicPr>
            <a:picLocks noChangeAspect="1"/>
          </p:cNvPicPr>
          <p:nvPr/>
        </p:nvPicPr>
        <p:blipFill>
          <a:blip r:embed="rId4"/>
          <a:stretch>
            <a:fillRect/>
          </a:stretch>
        </p:blipFill>
        <p:spPr>
          <a:xfrm>
            <a:off x="11246146" y="221629"/>
            <a:ext cx="533400" cy="438150"/>
          </a:xfrm>
          <a:prstGeom prst="rect">
            <a:avLst/>
          </a:prstGeom>
        </p:spPr>
      </p:pic>
    </p:spTree>
    <p:extLst>
      <p:ext uri="{BB962C8B-B14F-4D97-AF65-F5344CB8AC3E}">
        <p14:creationId xmlns:p14="http://schemas.microsoft.com/office/powerpoint/2010/main" val="4283218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Logo, icon&#10;&#10;Description automatically generated">
            <a:extLst>
              <a:ext uri="{FF2B5EF4-FFF2-40B4-BE49-F238E27FC236}">
                <a16:creationId xmlns:a16="http://schemas.microsoft.com/office/drawing/2014/main" id="{BBB06D85-2377-4BF6-9D5E-AB4E53BACA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3710" y="782603"/>
            <a:ext cx="1384252" cy="1378716"/>
          </a:xfrm>
          <a:prstGeom prst="rect">
            <a:avLst/>
          </a:prstGeom>
        </p:spPr>
      </p:pic>
      <p:sp>
        <p:nvSpPr>
          <p:cNvPr id="2" name="Title 1">
            <a:extLst>
              <a:ext uri="{FF2B5EF4-FFF2-40B4-BE49-F238E27FC236}">
                <a16:creationId xmlns:a16="http://schemas.microsoft.com/office/drawing/2014/main" id="{CD7D6B58-B9F2-40FD-A526-D134E70BA417}"/>
              </a:ext>
            </a:extLst>
          </p:cNvPr>
          <p:cNvSpPr>
            <a:spLocks noGrp="1"/>
          </p:cNvSpPr>
          <p:nvPr>
            <p:ph type="title"/>
          </p:nvPr>
        </p:nvSpPr>
        <p:spPr>
          <a:xfrm>
            <a:off x="924231" y="835742"/>
            <a:ext cx="9093629" cy="636219"/>
          </a:xfrm>
        </p:spPr>
        <p:txBody>
          <a:bodyPr/>
          <a:lstStyle/>
          <a:p>
            <a:r>
              <a:rPr lang="de-DE" dirty="0" err="1">
                <a:solidFill>
                  <a:schemeClr val="tx1"/>
                </a:solidFill>
              </a:rPr>
              <a:t>Prioriteit</a:t>
            </a:r>
            <a:r>
              <a:rPr lang="de-DE" dirty="0">
                <a:solidFill>
                  <a:schemeClr val="tx1"/>
                </a:solidFill>
              </a:rPr>
              <a:t> 2 – </a:t>
            </a:r>
            <a:br>
              <a:rPr lang="de-DE" dirty="0">
                <a:solidFill>
                  <a:schemeClr val="tx1"/>
                </a:solidFill>
              </a:rPr>
            </a:br>
            <a:r>
              <a:rPr lang="de-DE" dirty="0" err="1">
                <a:solidFill>
                  <a:schemeClr val="tx1"/>
                </a:solidFill>
              </a:rPr>
              <a:t>Een</a:t>
            </a:r>
            <a:r>
              <a:rPr lang="de-DE" dirty="0">
                <a:solidFill>
                  <a:schemeClr val="tx1"/>
                </a:solidFill>
              </a:rPr>
              <a:t> </a:t>
            </a:r>
            <a:r>
              <a:rPr lang="de-DE" dirty="0" err="1">
                <a:solidFill>
                  <a:schemeClr val="tx1"/>
                </a:solidFill>
              </a:rPr>
              <a:t>groener</a:t>
            </a:r>
            <a:r>
              <a:rPr lang="de-DE" dirty="0">
                <a:solidFill>
                  <a:schemeClr val="tx1"/>
                </a:solidFill>
              </a:rPr>
              <a:t> </a:t>
            </a:r>
            <a:r>
              <a:rPr lang="de-DE" dirty="0" err="1">
                <a:solidFill>
                  <a:schemeClr val="tx1"/>
                </a:solidFill>
              </a:rPr>
              <a:t>programmagebied</a:t>
            </a:r>
            <a:endParaRPr lang="de-DE" dirty="0">
              <a:solidFill>
                <a:schemeClr val="tx1"/>
              </a:solidFill>
            </a:endParaRPr>
          </a:p>
        </p:txBody>
      </p:sp>
      <p:sp>
        <p:nvSpPr>
          <p:cNvPr id="4" name="Text Placeholder 3">
            <a:extLst>
              <a:ext uri="{FF2B5EF4-FFF2-40B4-BE49-F238E27FC236}">
                <a16:creationId xmlns:a16="http://schemas.microsoft.com/office/drawing/2014/main" id="{CA5FFFDE-CFEA-4540-A5D0-7D621C9A6DD3}"/>
              </a:ext>
            </a:extLst>
          </p:cNvPr>
          <p:cNvSpPr>
            <a:spLocks noGrp="1"/>
          </p:cNvSpPr>
          <p:nvPr>
            <p:ph type="body" sz="quarter" idx="14"/>
          </p:nvPr>
        </p:nvSpPr>
        <p:spPr>
          <a:xfrm>
            <a:off x="0" y="2905126"/>
            <a:ext cx="6138863" cy="3185282"/>
          </a:xfrm>
        </p:spPr>
        <p:txBody>
          <a:bodyPr/>
          <a:lstStyle/>
          <a:p>
            <a:pPr lvl="2"/>
            <a:r>
              <a:rPr lang="de-DE" dirty="0" err="1">
                <a:solidFill>
                  <a:schemeClr val="tx1"/>
                </a:solidFill>
              </a:rPr>
              <a:t>Politieke</a:t>
            </a:r>
            <a:r>
              <a:rPr lang="de-DE" dirty="0">
                <a:solidFill>
                  <a:schemeClr val="tx1"/>
                </a:solidFill>
              </a:rPr>
              <a:t> </a:t>
            </a:r>
            <a:r>
              <a:rPr lang="de-DE" dirty="0" err="1">
                <a:solidFill>
                  <a:schemeClr val="tx1"/>
                </a:solidFill>
              </a:rPr>
              <a:t>doelstelling</a:t>
            </a:r>
            <a:endParaRPr lang="de-DE" dirty="0">
              <a:solidFill>
                <a:schemeClr val="tx1"/>
              </a:solidFill>
            </a:endParaRPr>
          </a:p>
          <a:p>
            <a:pPr lvl="2"/>
            <a:endParaRPr lang="de-DE" dirty="0">
              <a:solidFill>
                <a:schemeClr val="tx1"/>
              </a:solidFill>
            </a:endParaRPr>
          </a:p>
          <a:p>
            <a:pPr lvl="1"/>
            <a:r>
              <a:rPr lang="nl-NL" dirty="0">
                <a:solidFill>
                  <a:schemeClr val="tx1"/>
                </a:solidFill>
              </a:rPr>
              <a:t>Een groenere, koolstofarme transitie naar een </a:t>
            </a:r>
            <a:r>
              <a:rPr lang="nl-NL" dirty="0" err="1">
                <a:solidFill>
                  <a:schemeClr val="tx1"/>
                </a:solidFill>
              </a:rPr>
              <a:t>koolstofneutrale</a:t>
            </a:r>
            <a:r>
              <a:rPr lang="nl-NL" dirty="0">
                <a:solidFill>
                  <a:schemeClr val="tx1"/>
                </a:solidFill>
              </a:rPr>
              <a:t> economie en een veerkrachtig Europa door de bevordering van een schone en </a:t>
            </a:r>
          </a:p>
          <a:p>
            <a:pPr lvl="1"/>
            <a:r>
              <a:rPr lang="nl-NL" dirty="0">
                <a:solidFill>
                  <a:schemeClr val="tx1"/>
                </a:solidFill>
              </a:rPr>
              <a:t>rechtvaardige energietransitie, groene en blauwe investeringen, de circulaire economie, </a:t>
            </a:r>
          </a:p>
          <a:p>
            <a:pPr lvl="1"/>
            <a:r>
              <a:rPr lang="nl-NL" dirty="0">
                <a:solidFill>
                  <a:schemeClr val="tx1"/>
                </a:solidFill>
              </a:rPr>
              <a:t>klimaatmitigatie en -adaptatie, risicopreventie en risicobeheersing, en duurzame stedelijke mobiliteit.</a:t>
            </a:r>
            <a:endParaRPr lang="de-DE" dirty="0">
              <a:solidFill>
                <a:schemeClr val="tx1"/>
              </a:solidFill>
            </a:endParaRPr>
          </a:p>
        </p:txBody>
      </p:sp>
      <p:sp>
        <p:nvSpPr>
          <p:cNvPr id="5" name="Text Placeholder 4">
            <a:extLst>
              <a:ext uri="{FF2B5EF4-FFF2-40B4-BE49-F238E27FC236}">
                <a16:creationId xmlns:a16="http://schemas.microsoft.com/office/drawing/2014/main" id="{1FF0D6CD-B930-4B1B-8FBC-A241F972BF31}"/>
              </a:ext>
            </a:extLst>
          </p:cNvPr>
          <p:cNvSpPr>
            <a:spLocks noGrp="1"/>
          </p:cNvSpPr>
          <p:nvPr>
            <p:ph type="body" sz="quarter" idx="15"/>
          </p:nvPr>
        </p:nvSpPr>
        <p:spPr>
          <a:xfrm>
            <a:off x="6279812" y="3127117"/>
            <a:ext cx="5499734" cy="2121928"/>
          </a:xfrm>
        </p:spPr>
        <p:txBody>
          <a:bodyPr/>
          <a:lstStyle/>
          <a:p>
            <a:pPr lvl="2"/>
            <a:r>
              <a:rPr lang="de-DE" dirty="0" err="1">
                <a:solidFill>
                  <a:schemeClr val="tx1"/>
                </a:solidFill>
              </a:rPr>
              <a:t>Specifieke</a:t>
            </a:r>
            <a:r>
              <a:rPr lang="de-DE" dirty="0">
                <a:solidFill>
                  <a:schemeClr val="tx1"/>
                </a:solidFill>
              </a:rPr>
              <a:t> </a:t>
            </a:r>
            <a:r>
              <a:rPr lang="de-DE" dirty="0" err="1">
                <a:solidFill>
                  <a:schemeClr val="tx1"/>
                </a:solidFill>
              </a:rPr>
              <a:t>doelstellingen</a:t>
            </a:r>
            <a:r>
              <a:rPr lang="de-DE" dirty="0">
                <a:solidFill>
                  <a:schemeClr val="tx1"/>
                </a:solidFill>
              </a:rPr>
              <a:t>:</a:t>
            </a:r>
          </a:p>
          <a:p>
            <a:pPr lvl="2"/>
            <a:r>
              <a:rPr lang="de-DE" dirty="0">
                <a:solidFill>
                  <a:schemeClr val="tx1"/>
                </a:solidFill>
              </a:rPr>
              <a:t> </a:t>
            </a:r>
          </a:p>
          <a:p>
            <a:r>
              <a:rPr lang="nl-NL" dirty="0">
                <a:solidFill>
                  <a:schemeClr val="tx1"/>
                </a:solidFill>
              </a:rPr>
              <a:t>Het bevorderen van klimaatadaptatie en </a:t>
            </a:r>
            <a:r>
              <a:rPr lang="nl-NL" dirty="0" err="1">
                <a:solidFill>
                  <a:schemeClr val="tx1"/>
                </a:solidFill>
              </a:rPr>
              <a:t>rampenrisicopreventie</a:t>
            </a:r>
            <a:r>
              <a:rPr lang="nl-NL" dirty="0">
                <a:solidFill>
                  <a:schemeClr val="tx1"/>
                </a:solidFill>
              </a:rPr>
              <a:t> en -weerbaarheid, rekening houdend met op ecosystemen gebaseerde benaderingen</a:t>
            </a:r>
          </a:p>
          <a:p>
            <a:r>
              <a:rPr lang="nl-NL" dirty="0">
                <a:solidFill>
                  <a:schemeClr val="tx1"/>
                </a:solidFill>
              </a:rPr>
              <a:t>Het bevorderen van de overgang naar een circulaire economie met efficiënt gebruik van hulpbronnen</a:t>
            </a:r>
          </a:p>
        </p:txBody>
      </p:sp>
      <p:sp>
        <p:nvSpPr>
          <p:cNvPr id="3" name="Slide Number Placeholder 2">
            <a:extLst>
              <a:ext uri="{FF2B5EF4-FFF2-40B4-BE49-F238E27FC236}">
                <a16:creationId xmlns:a16="http://schemas.microsoft.com/office/drawing/2014/main" id="{0424CA93-F5FA-4F3E-B3CD-298DAF8931E3}"/>
              </a:ext>
            </a:extLst>
          </p:cNvPr>
          <p:cNvSpPr>
            <a:spLocks noGrp="1"/>
          </p:cNvSpPr>
          <p:nvPr>
            <p:ph type="sldNum" sz="quarter" idx="12"/>
          </p:nvPr>
        </p:nvSpPr>
        <p:spPr/>
        <p:txBody>
          <a:bodyPr/>
          <a:lstStyle/>
          <a:p>
            <a:fld id="{940AF558-241C-4E89-BD38-35133032102F}" type="slidenum">
              <a:rPr lang="de-DE" smtClean="0"/>
              <a:t>13</a:t>
            </a:fld>
            <a:endParaRPr lang="de-DE" dirty="0"/>
          </a:p>
        </p:txBody>
      </p:sp>
      <p:pic>
        <p:nvPicPr>
          <p:cNvPr id="6" name="Grafik 5">
            <a:extLst>
              <a:ext uri="{FF2B5EF4-FFF2-40B4-BE49-F238E27FC236}">
                <a16:creationId xmlns:a16="http://schemas.microsoft.com/office/drawing/2014/main" id="{7934CFAA-F597-43EE-A70A-2E863F8C7AEC}"/>
              </a:ext>
            </a:extLst>
          </p:cNvPr>
          <p:cNvPicPr>
            <a:picLocks noChangeAspect="1"/>
          </p:cNvPicPr>
          <p:nvPr/>
        </p:nvPicPr>
        <p:blipFill>
          <a:blip r:embed="rId4"/>
          <a:stretch>
            <a:fillRect/>
          </a:stretch>
        </p:blipFill>
        <p:spPr>
          <a:xfrm>
            <a:off x="11246146" y="221629"/>
            <a:ext cx="533400" cy="438150"/>
          </a:xfrm>
          <a:prstGeom prst="rect">
            <a:avLst/>
          </a:prstGeom>
        </p:spPr>
      </p:pic>
    </p:spTree>
    <p:extLst>
      <p:ext uri="{BB962C8B-B14F-4D97-AF65-F5344CB8AC3E}">
        <p14:creationId xmlns:p14="http://schemas.microsoft.com/office/powerpoint/2010/main" val="112479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7A827A5-E9B5-41C8-9785-DD74DD7C09DD}"/>
              </a:ext>
            </a:extLst>
          </p:cNvPr>
          <p:cNvSpPr>
            <a:spLocks noGrp="1"/>
          </p:cNvSpPr>
          <p:nvPr>
            <p:ph type="sldNum" sz="quarter" idx="12"/>
          </p:nvPr>
        </p:nvSpPr>
        <p:spPr/>
        <p:txBody>
          <a:bodyPr/>
          <a:lstStyle/>
          <a:p>
            <a:fld id="{940AF558-241C-4E89-BD38-35133032102F}" type="slidenum">
              <a:rPr lang="de-DE" smtClean="0"/>
              <a:t>14</a:t>
            </a:fld>
            <a:endParaRPr lang="de-DE" dirty="0"/>
          </a:p>
        </p:txBody>
      </p:sp>
      <p:sp>
        <p:nvSpPr>
          <p:cNvPr id="3" name="Titel 2">
            <a:extLst>
              <a:ext uri="{FF2B5EF4-FFF2-40B4-BE49-F238E27FC236}">
                <a16:creationId xmlns:a16="http://schemas.microsoft.com/office/drawing/2014/main" id="{3096EFBC-3666-4C85-AA52-EA47401756A1}"/>
              </a:ext>
            </a:extLst>
          </p:cNvPr>
          <p:cNvSpPr>
            <a:spLocks noGrp="1"/>
          </p:cNvSpPr>
          <p:nvPr>
            <p:ph type="title"/>
          </p:nvPr>
        </p:nvSpPr>
        <p:spPr/>
        <p:txBody>
          <a:bodyPr/>
          <a:lstStyle/>
          <a:p>
            <a:r>
              <a:rPr lang="de-DE" dirty="0"/>
              <a:t>Innovation – Was ist damit gemeint?</a:t>
            </a:r>
          </a:p>
        </p:txBody>
      </p:sp>
      <p:sp>
        <p:nvSpPr>
          <p:cNvPr id="4" name="Inhaltsplatzhalter 3">
            <a:extLst>
              <a:ext uri="{FF2B5EF4-FFF2-40B4-BE49-F238E27FC236}">
                <a16:creationId xmlns:a16="http://schemas.microsoft.com/office/drawing/2014/main" id="{1B36C0EB-C8FC-4A69-97D2-1C7EE3259936}"/>
              </a:ext>
            </a:extLst>
          </p:cNvPr>
          <p:cNvSpPr>
            <a:spLocks noGrp="1"/>
          </p:cNvSpPr>
          <p:nvPr>
            <p:ph sz="quarter" idx="13"/>
          </p:nvPr>
        </p:nvSpPr>
        <p:spPr/>
        <p:txBody>
          <a:bodyPr/>
          <a:lstStyle/>
          <a:p>
            <a:r>
              <a:rPr lang="de-DE" sz="1800" dirty="0"/>
              <a:t>Begriff wird </a:t>
            </a:r>
            <a:r>
              <a:rPr lang="de-DE" sz="1800" b="1" dirty="0"/>
              <a:t>regional ausgelegt </a:t>
            </a:r>
            <a:r>
              <a:rPr lang="de-DE" sz="1800" dirty="0"/>
              <a:t>im Interreg VI-Programm; Weltneuheiten müssen nicht entwickelt werden (dürfen aber).</a:t>
            </a:r>
          </a:p>
          <a:p>
            <a:r>
              <a:rPr lang="de-DE" sz="1800" dirty="0"/>
              <a:t>Abgeleitet vom </a:t>
            </a:r>
            <a:r>
              <a:rPr lang="de-DE" sz="1800" b="1" dirty="0"/>
              <a:t>Fokus des Programms</a:t>
            </a:r>
            <a:r>
              <a:rPr lang="de-DE" sz="1800" dirty="0"/>
              <a:t>, nämlich </a:t>
            </a:r>
            <a:r>
              <a:rPr lang="de-DE" sz="1800" b="1" dirty="0"/>
              <a:t>regionale Zusammenarbeit</a:t>
            </a:r>
            <a:r>
              <a:rPr lang="de-DE" sz="1800" dirty="0"/>
              <a:t>.</a:t>
            </a:r>
          </a:p>
          <a:p>
            <a:r>
              <a:rPr lang="de-DE" sz="1800" dirty="0"/>
              <a:t>Entscheidend ist für uns, die (Weiter-)Entwicklung von Innovation(</a:t>
            </a:r>
            <a:r>
              <a:rPr lang="de-DE" sz="1800" dirty="0" err="1"/>
              <a:t>sprozessen</a:t>
            </a:r>
            <a:r>
              <a:rPr lang="de-DE" sz="1800" dirty="0"/>
              <a:t>), die </a:t>
            </a:r>
            <a:r>
              <a:rPr lang="de-DE" sz="1800" b="1" dirty="0"/>
              <a:t>neu für das Programmgebiet </a:t>
            </a:r>
            <a:r>
              <a:rPr lang="de-DE" sz="1800" dirty="0"/>
              <a:t>sind sowie Aktivitäten, die bestehende Innovationen und Unternehmen, die den Markt oder gesellschaftliche Entwicklungen </a:t>
            </a:r>
            <a:r>
              <a:rPr lang="de-DE" sz="1800" b="1" dirty="0"/>
              <a:t>nachhaltig </a:t>
            </a:r>
            <a:r>
              <a:rPr lang="de-DE" sz="1800" dirty="0"/>
              <a:t>voranbringen, zu unterstützen. </a:t>
            </a:r>
            <a:endParaRPr lang="nl-NL" sz="1800" dirty="0"/>
          </a:p>
          <a:p>
            <a:r>
              <a:rPr lang="de-DE" sz="1800" dirty="0"/>
              <a:t>Schwerpunkt </a:t>
            </a:r>
            <a:r>
              <a:rPr lang="de-DE" sz="1800" b="1" dirty="0"/>
              <a:t>Innovationskompetenz </a:t>
            </a:r>
            <a:r>
              <a:rPr lang="de-DE" sz="1800" dirty="0"/>
              <a:t>und </a:t>
            </a:r>
            <a:r>
              <a:rPr lang="de-DE" sz="1800" b="1" dirty="0"/>
              <a:t>klimaresiliente</a:t>
            </a:r>
            <a:r>
              <a:rPr lang="de-DE" sz="1800" dirty="0"/>
              <a:t> Lösung regionalspezifischer </a:t>
            </a:r>
            <a:r>
              <a:rPr lang="de-DE" sz="1800" b="1" dirty="0"/>
              <a:t>gesellschaftlicher Herausforderungen</a:t>
            </a:r>
            <a:r>
              <a:rPr lang="de-DE" sz="1800" dirty="0"/>
              <a:t>.</a:t>
            </a:r>
          </a:p>
          <a:p>
            <a:r>
              <a:rPr lang="de-DE" sz="1800" dirty="0"/>
              <a:t>Kurzum: </a:t>
            </a:r>
            <a:r>
              <a:rPr lang="de-DE" sz="1800" b="1" dirty="0"/>
              <a:t>Regionale (Weiter-)Entwicklung </a:t>
            </a:r>
            <a:r>
              <a:rPr lang="de-DE" sz="1800" dirty="0"/>
              <a:t>der Grenzregion durch </a:t>
            </a:r>
            <a:r>
              <a:rPr lang="de-DE" sz="1800" b="1" dirty="0"/>
              <a:t>Zusammenarbeit</a:t>
            </a:r>
            <a:r>
              <a:rPr lang="de-DE" sz="1800" dirty="0"/>
              <a:t>.</a:t>
            </a:r>
            <a:endParaRPr lang="nl-NL" sz="1800" dirty="0"/>
          </a:p>
          <a:p>
            <a:endParaRPr lang="de-DE" dirty="0"/>
          </a:p>
        </p:txBody>
      </p:sp>
      <p:sp>
        <p:nvSpPr>
          <p:cNvPr id="5" name="Textplatzhalter 4">
            <a:extLst>
              <a:ext uri="{FF2B5EF4-FFF2-40B4-BE49-F238E27FC236}">
                <a16:creationId xmlns:a16="http://schemas.microsoft.com/office/drawing/2014/main" id="{5EDC980F-B361-42F9-8FF4-1C4FB71C98EC}"/>
              </a:ext>
            </a:extLst>
          </p:cNvPr>
          <p:cNvSpPr>
            <a:spLocks noGrp="1"/>
          </p:cNvSpPr>
          <p:nvPr>
            <p:ph type="body" sz="quarter" idx="14"/>
          </p:nvPr>
        </p:nvSpPr>
        <p:spPr/>
        <p:txBody>
          <a:bodyPr/>
          <a:lstStyle/>
          <a:p>
            <a:endParaRPr lang="de-DE"/>
          </a:p>
        </p:txBody>
      </p:sp>
    </p:spTree>
    <p:extLst>
      <p:ext uri="{BB962C8B-B14F-4D97-AF65-F5344CB8AC3E}">
        <p14:creationId xmlns:p14="http://schemas.microsoft.com/office/powerpoint/2010/main" val="4112495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7A827A5-E9B5-41C8-9785-DD74DD7C09DD}"/>
              </a:ext>
            </a:extLst>
          </p:cNvPr>
          <p:cNvSpPr>
            <a:spLocks noGrp="1"/>
          </p:cNvSpPr>
          <p:nvPr>
            <p:ph type="sldNum" sz="quarter" idx="12"/>
          </p:nvPr>
        </p:nvSpPr>
        <p:spPr/>
        <p:txBody>
          <a:bodyPr/>
          <a:lstStyle/>
          <a:p>
            <a:fld id="{940AF558-241C-4E89-BD38-35133032102F}" type="slidenum">
              <a:rPr lang="de-DE" smtClean="0"/>
              <a:t>15</a:t>
            </a:fld>
            <a:endParaRPr lang="de-DE" dirty="0"/>
          </a:p>
        </p:txBody>
      </p:sp>
      <p:sp>
        <p:nvSpPr>
          <p:cNvPr id="3" name="Titel 2">
            <a:extLst>
              <a:ext uri="{FF2B5EF4-FFF2-40B4-BE49-F238E27FC236}">
                <a16:creationId xmlns:a16="http://schemas.microsoft.com/office/drawing/2014/main" id="{3096EFBC-3666-4C85-AA52-EA47401756A1}"/>
              </a:ext>
            </a:extLst>
          </p:cNvPr>
          <p:cNvSpPr>
            <a:spLocks noGrp="1"/>
          </p:cNvSpPr>
          <p:nvPr>
            <p:ph type="title"/>
          </p:nvPr>
        </p:nvSpPr>
        <p:spPr/>
        <p:txBody>
          <a:bodyPr/>
          <a:lstStyle/>
          <a:p>
            <a:r>
              <a:rPr lang="de-DE" dirty="0" err="1">
                <a:solidFill>
                  <a:schemeClr val="tx1"/>
                </a:solidFill>
              </a:rPr>
              <a:t>Innovatie</a:t>
            </a:r>
            <a:r>
              <a:rPr lang="de-DE" dirty="0">
                <a:solidFill>
                  <a:schemeClr val="tx1"/>
                </a:solidFill>
              </a:rPr>
              <a:t> – Wat </a:t>
            </a:r>
            <a:r>
              <a:rPr lang="de-DE" dirty="0" err="1">
                <a:solidFill>
                  <a:schemeClr val="tx1"/>
                </a:solidFill>
              </a:rPr>
              <a:t>houdt</a:t>
            </a:r>
            <a:r>
              <a:rPr lang="de-DE" dirty="0">
                <a:solidFill>
                  <a:schemeClr val="tx1"/>
                </a:solidFill>
              </a:rPr>
              <a:t> dat in?</a:t>
            </a:r>
          </a:p>
        </p:txBody>
      </p:sp>
      <p:sp>
        <p:nvSpPr>
          <p:cNvPr id="4" name="Inhaltsplatzhalter 3">
            <a:extLst>
              <a:ext uri="{FF2B5EF4-FFF2-40B4-BE49-F238E27FC236}">
                <a16:creationId xmlns:a16="http://schemas.microsoft.com/office/drawing/2014/main" id="{1B36C0EB-C8FC-4A69-97D2-1C7EE3259936}"/>
              </a:ext>
            </a:extLst>
          </p:cNvPr>
          <p:cNvSpPr>
            <a:spLocks noGrp="1"/>
          </p:cNvSpPr>
          <p:nvPr>
            <p:ph sz="quarter" idx="13"/>
          </p:nvPr>
        </p:nvSpPr>
        <p:spPr/>
        <p:txBody>
          <a:bodyPr/>
          <a:lstStyle/>
          <a:p>
            <a:r>
              <a:rPr lang="nl-NL" sz="1800" dirty="0">
                <a:solidFill>
                  <a:schemeClr val="tx1"/>
                </a:solidFill>
              </a:rPr>
              <a:t>Begrip wordt </a:t>
            </a:r>
            <a:r>
              <a:rPr lang="nl-NL" sz="1800" b="1" dirty="0">
                <a:solidFill>
                  <a:schemeClr val="tx1"/>
                </a:solidFill>
              </a:rPr>
              <a:t>regionaal</a:t>
            </a:r>
            <a:r>
              <a:rPr lang="nl-NL" sz="1800" dirty="0">
                <a:solidFill>
                  <a:schemeClr val="tx1"/>
                </a:solidFill>
              </a:rPr>
              <a:t> </a:t>
            </a:r>
            <a:r>
              <a:rPr lang="nl-NL" sz="1800" b="1" dirty="0">
                <a:solidFill>
                  <a:schemeClr val="tx1"/>
                </a:solidFill>
              </a:rPr>
              <a:t>uitgelegd</a:t>
            </a:r>
            <a:r>
              <a:rPr lang="nl-NL" sz="1800" dirty="0">
                <a:solidFill>
                  <a:schemeClr val="tx1"/>
                </a:solidFill>
              </a:rPr>
              <a:t> in het </a:t>
            </a:r>
            <a:r>
              <a:rPr lang="nl-NL" sz="1800" dirty="0" err="1">
                <a:solidFill>
                  <a:schemeClr val="tx1"/>
                </a:solidFill>
              </a:rPr>
              <a:t>Interreg</a:t>
            </a:r>
            <a:r>
              <a:rPr lang="nl-NL" sz="1800" dirty="0">
                <a:solidFill>
                  <a:schemeClr val="tx1"/>
                </a:solidFill>
              </a:rPr>
              <a:t> VI-programma; er hoeven geen wereldprimeurs te worden ontwikkeld (maar dat mag natuurlijk wel).</a:t>
            </a:r>
          </a:p>
          <a:p>
            <a:r>
              <a:rPr lang="nl-NL" sz="1800" dirty="0">
                <a:solidFill>
                  <a:schemeClr val="tx1"/>
                </a:solidFill>
              </a:rPr>
              <a:t>Vloeit voort uit </a:t>
            </a:r>
            <a:r>
              <a:rPr lang="nl-NL" sz="1800" b="1" dirty="0">
                <a:solidFill>
                  <a:schemeClr val="tx1"/>
                </a:solidFill>
              </a:rPr>
              <a:t>focus programma</a:t>
            </a:r>
            <a:r>
              <a:rPr lang="nl-NL" sz="1800" dirty="0">
                <a:solidFill>
                  <a:schemeClr val="tx1"/>
                </a:solidFill>
              </a:rPr>
              <a:t>, namelijk </a:t>
            </a:r>
            <a:r>
              <a:rPr lang="nl-NL" sz="1800" b="1" dirty="0">
                <a:solidFill>
                  <a:schemeClr val="tx1"/>
                </a:solidFill>
              </a:rPr>
              <a:t>regionale samenwerking</a:t>
            </a:r>
            <a:r>
              <a:rPr lang="nl-NL" sz="1800" dirty="0">
                <a:solidFill>
                  <a:schemeClr val="tx1"/>
                </a:solidFill>
              </a:rPr>
              <a:t>.</a:t>
            </a:r>
          </a:p>
          <a:p>
            <a:r>
              <a:rPr lang="nl-NL" sz="1800" dirty="0">
                <a:solidFill>
                  <a:schemeClr val="tx1"/>
                </a:solidFill>
              </a:rPr>
              <a:t>Doorslaggevend voor ons is om de (door)ontwikkeling van innovatie(processen) die </a:t>
            </a:r>
            <a:r>
              <a:rPr lang="nl-NL" sz="1800" b="1" dirty="0">
                <a:solidFill>
                  <a:schemeClr val="tx1"/>
                </a:solidFill>
              </a:rPr>
              <a:t>nieuw</a:t>
            </a:r>
            <a:r>
              <a:rPr lang="nl-NL" sz="1800" dirty="0">
                <a:solidFill>
                  <a:schemeClr val="tx1"/>
                </a:solidFill>
              </a:rPr>
              <a:t> zijn </a:t>
            </a:r>
            <a:r>
              <a:rPr lang="nl-NL" sz="1800" b="1" dirty="0">
                <a:solidFill>
                  <a:schemeClr val="tx1"/>
                </a:solidFill>
              </a:rPr>
              <a:t>voor</a:t>
            </a:r>
            <a:r>
              <a:rPr lang="nl-NL" sz="1800" dirty="0">
                <a:solidFill>
                  <a:schemeClr val="tx1"/>
                </a:solidFill>
              </a:rPr>
              <a:t> </a:t>
            </a:r>
            <a:r>
              <a:rPr lang="nl-NL" sz="1800" b="1" dirty="0">
                <a:solidFill>
                  <a:schemeClr val="tx1"/>
                </a:solidFill>
              </a:rPr>
              <a:t>het programmagebied </a:t>
            </a:r>
            <a:r>
              <a:rPr lang="nl-NL" sz="1800" dirty="0">
                <a:solidFill>
                  <a:schemeClr val="tx1"/>
                </a:solidFill>
              </a:rPr>
              <a:t>dan wel activiteiten die bestaande innovaties en ondernemingen die de markt of maatschappelijke ontwikkelingen </a:t>
            </a:r>
            <a:r>
              <a:rPr lang="nl-NL" sz="1800" b="1" dirty="0">
                <a:solidFill>
                  <a:schemeClr val="tx1"/>
                </a:solidFill>
              </a:rPr>
              <a:t>duurzaam</a:t>
            </a:r>
            <a:r>
              <a:rPr lang="nl-NL" sz="1800" dirty="0">
                <a:solidFill>
                  <a:schemeClr val="tx1"/>
                </a:solidFill>
              </a:rPr>
              <a:t> vooruit helpen te ondersteunen.</a:t>
            </a:r>
          </a:p>
          <a:p>
            <a:r>
              <a:rPr lang="nl-NL" sz="1800" dirty="0">
                <a:solidFill>
                  <a:schemeClr val="tx1"/>
                </a:solidFill>
              </a:rPr>
              <a:t>Nadruk op </a:t>
            </a:r>
            <a:r>
              <a:rPr lang="nl-NL" sz="1800" b="1" dirty="0">
                <a:solidFill>
                  <a:schemeClr val="tx1"/>
                </a:solidFill>
              </a:rPr>
              <a:t>innovatiecompetentie</a:t>
            </a:r>
            <a:r>
              <a:rPr lang="nl-NL" sz="1800" dirty="0">
                <a:solidFill>
                  <a:schemeClr val="tx1"/>
                </a:solidFill>
              </a:rPr>
              <a:t> en </a:t>
            </a:r>
            <a:r>
              <a:rPr lang="nl-NL" sz="1800" b="1" dirty="0">
                <a:solidFill>
                  <a:schemeClr val="tx1"/>
                </a:solidFill>
              </a:rPr>
              <a:t>klimaatbestendige</a:t>
            </a:r>
            <a:r>
              <a:rPr lang="nl-NL" sz="1800" dirty="0">
                <a:solidFill>
                  <a:schemeClr val="tx1"/>
                </a:solidFill>
              </a:rPr>
              <a:t> oplossing regio-specifieke </a:t>
            </a:r>
            <a:r>
              <a:rPr lang="nl-NL" sz="1800" b="1" dirty="0">
                <a:solidFill>
                  <a:schemeClr val="tx1"/>
                </a:solidFill>
              </a:rPr>
              <a:t>maatschappelijke uitdagingen</a:t>
            </a:r>
            <a:r>
              <a:rPr lang="nl-NL" sz="1800" dirty="0">
                <a:solidFill>
                  <a:schemeClr val="tx1"/>
                </a:solidFill>
              </a:rPr>
              <a:t>.</a:t>
            </a:r>
          </a:p>
          <a:p>
            <a:r>
              <a:rPr lang="nl-NL" sz="1800" dirty="0">
                <a:solidFill>
                  <a:schemeClr val="tx1"/>
                </a:solidFill>
              </a:rPr>
              <a:t>Kortom: Middels </a:t>
            </a:r>
            <a:r>
              <a:rPr lang="nl-NL" sz="1800" b="1" dirty="0">
                <a:solidFill>
                  <a:schemeClr val="tx1"/>
                </a:solidFill>
              </a:rPr>
              <a:t>samenwerking</a:t>
            </a:r>
            <a:r>
              <a:rPr lang="nl-NL" sz="1800" dirty="0">
                <a:solidFill>
                  <a:schemeClr val="tx1"/>
                </a:solidFill>
              </a:rPr>
              <a:t> de grensregio ook </a:t>
            </a:r>
            <a:r>
              <a:rPr lang="nl-NL" sz="1800" b="1" dirty="0">
                <a:solidFill>
                  <a:schemeClr val="tx1"/>
                </a:solidFill>
              </a:rPr>
              <a:t>regionaal (door)ontwikkelen.</a:t>
            </a:r>
            <a:endParaRPr lang="nl-NL" sz="1800" dirty="0">
              <a:solidFill>
                <a:schemeClr val="tx1"/>
              </a:solidFill>
            </a:endParaRPr>
          </a:p>
          <a:p>
            <a:endParaRPr lang="de-DE" dirty="0"/>
          </a:p>
        </p:txBody>
      </p:sp>
      <p:sp>
        <p:nvSpPr>
          <p:cNvPr id="5" name="Textplatzhalter 4">
            <a:extLst>
              <a:ext uri="{FF2B5EF4-FFF2-40B4-BE49-F238E27FC236}">
                <a16:creationId xmlns:a16="http://schemas.microsoft.com/office/drawing/2014/main" id="{5EDC980F-B361-42F9-8FF4-1C4FB71C98EC}"/>
              </a:ext>
            </a:extLst>
          </p:cNvPr>
          <p:cNvSpPr>
            <a:spLocks noGrp="1"/>
          </p:cNvSpPr>
          <p:nvPr>
            <p:ph type="body" sz="quarter" idx="14"/>
          </p:nvPr>
        </p:nvSpPr>
        <p:spPr/>
        <p:txBody>
          <a:bodyPr/>
          <a:lstStyle/>
          <a:p>
            <a:endParaRPr lang="de-DE"/>
          </a:p>
        </p:txBody>
      </p:sp>
    </p:spTree>
    <p:extLst>
      <p:ext uri="{BB962C8B-B14F-4D97-AF65-F5344CB8AC3E}">
        <p14:creationId xmlns:p14="http://schemas.microsoft.com/office/powerpoint/2010/main" val="4074705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Icon&#10;&#10;Description automatically generated">
            <a:extLst>
              <a:ext uri="{FF2B5EF4-FFF2-40B4-BE49-F238E27FC236}">
                <a16:creationId xmlns:a16="http://schemas.microsoft.com/office/drawing/2014/main" id="{9C817095-9135-4D1B-9F4D-1D35F298F7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3710" y="782603"/>
            <a:ext cx="1384252" cy="1378716"/>
          </a:xfrm>
          <a:prstGeom prst="rect">
            <a:avLst/>
          </a:prstGeom>
        </p:spPr>
      </p:pic>
      <p:sp>
        <p:nvSpPr>
          <p:cNvPr id="2" name="Title 1">
            <a:extLst>
              <a:ext uri="{FF2B5EF4-FFF2-40B4-BE49-F238E27FC236}">
                <a16:creationId xmlns:a16="http://schemas.microsoft.com/office/drawing/2014/main" id="{CD7D6B58-B9F2-40FD-A526-D134E70BA417}"/>
              </a:ext>
            </a:extLst>
          </p:cNvPr>
          <p:cNvSpPr>
            <a:spLocks noGrp="1"/>
          </p:cNvSpPr>
          <p:nvPr>
            <p:ph type="title"/>
          </p:nvPr>
        </p:nvSpPr>
        <p:spPr>
          <a:xfrm>
            <a:off x="924231" y="835742"/>
            <a:ext cx="9093629" cy="636219"/>
          </a:xfrm>
        </p:spPr>
        <p:txBody>
          <a:bodyPr/>
          <a:lstStyle/>
          <a:p>
            <a:r>
              <a:rPr lang="de-DE" dirty="0"/>
              <a:t>Priorität 3 – </a:t>
            </a:r>
            <a:br>
              <a:rPr lang="de-DE" dirty="0"/>
            </a:br>
            <a:r>
              <a:rPr lang="de-DE" dirty="0"/>
              <a:t>Zusammen an einem verbundenen Grenzgebiet arbeiten</a:t>
            </a:r>
          </a:p>
        </p:txBody>
      </p:sp>
      <p:sp>
        <p:nvSpPr>
          <p:cNvPr id="4" name="Text Placeholder 3">
            <a:extLst>
              <a:ext uri="{FF2B5EF4-FFF2-40B4-BE49-F238E27FC236}">
                <a16:creationId xmlns:a16="http://schemas.microsoft.com/office/drawing/2014/main" id="{CA5FFFDE-CFEA-4540-A5D0-7D621C9A6DD3}"/>
              </a:ext>
            </a:extLst>
          </p:cNvPr>
          <p:cNvSpPr>
            <a:spLocks noGrp="1"/>
          </p:cNvSpPr>
          <p:nvPr>
            <p:ph type="body" sz="quarter" idx="14"/>
          </p:nvPr>
        </p:nvSpPr>
        <p:spPr>
          <a:xfrm>
            <a:off x="0" y="2905125"/>
            <a:ext cx="6138863" cy="2133754"/>
          </a:xfrm>
        </p:spPr>
        <p:txBody>
          <a:bodyPr/>
          <a:lstStyle/>
          <a:p>
            <a:pPr lvl="2"/>
            <a:r>
              <a:rPr lang="de-DE" dirty="0"/>
              <a:t>Politisches Ziel</a:t>
            </a:r>
          </a:p>
          <a:p>
            <a:pPr lvl="2"/>
            <a:endParaRPr lang="de-DE" dirty="0"/>
          </a:p>
          <a:p>
            <a:pPr lvl="1"/>
            <a:r>
              <a:rPr lang="de-DE" dirty="0"/>
              <a:t>Ein sozialeres und inklusiveres Europa durch die Umsetzung der europäischen Säule sozialer Rechte </a:t>
            </a:r>
          </a:p>
        </p:txBody>
      </p:sp>
      <p:sp>
        <p:nvSpPr>
          <p:cNvPr id="5" name="Text Placeholder 4">
            <a:extLst>
              <a:ext uri="{FF2B5EF4-FFF2-40B4-BE49-F238E27FC236}">
                <a16:creationId xmlns:a16="http://schemas.microsoft.com/office/drawing/2014/main" id="{1FF0D6CD-B930-4B1B-8FBC-A241F972BF31}"/>
              </a:ext>
            </a:extLst>
          </p:cNvPr>
          <p:cNvSpPr>
            <a:spLocks noGrp="1"/>
          </p:cNvSpPr>
          <p:nvPr>
            <p:ph type="body" sz="quarter" idx="15"/>
          </p:nvPr>
        </p:nvSpPr>
        <p:spPr>
          <a:xfrm>
            <a:off x="6258228" y="2180304"/>
            <a:ext cx="5499734" cy="4241930"/>
          </a:xfrm>
        </p:spPr>
        <p:txBody>
          <a:bodyPr/>
          <a:lstStyle/>
          <a:p>
            <a:pPr lvl="2"/>
            <a:r>
              <a:rPr lang="de-DE" dirty="0"/>
              <a:t>Spezifische Zielsetzungen:</a:t>
            </a:r>
          </a:p>
          <a:p>
            <a:pPr lvl="2"/>
            <a:r>
              <a:rPr lang="de-DE" dirty="0"/>
              <a:t> </a:t>
            </a:r>
          </a:p>
          <a:p>
            <a:r>
              <a:rPr lang="de-DE" sz="1400" dirty="0"/>
              <a:t>Verbesserung der Effizienz und </a:t>
            </a:r>
            <a:r>
              <a:rPr lang="de-DE" sz="1400" dirty="0" err="1"/>
              <a:t>Inklusivität</a:t>
            </a:r>
            <a:r>
              <a:rPr lang="de-DE" sz="1400" dirty="0"/>
              <a:t> der Arbeitsmärkte und des Zugangs zu hochwertiger Beschäftigung durch die Entwicklung einer Infrastruktur für soziale Innovation</a:t>
            </a:r>
          </a:p>
          <a:p>
            <a:r>
              <a:rPr lang="de-DE" sz="1400" dirty="0"/>
              <a:t>Verbesserung des gleichberechtigten Zugangs zu inklusiveren und qualitativ hochwertigeren Diensten im Hinblick auf Bildung und Ausbildung und ein lebenslanges Lernen durch den Ausbau der Infrastruktur, unter anderem durch Förderung der Widerstandsfähigkeit von Fern- und Online-Bildung und -Training </a:t>
            </a:r>
          </a:p>
          <a:p>
            <a:r>
              <a:rPr lang="de-DE" sz="1400" dirty="0"/>
              <a:t>Sicherstellung eines gleichberechtigten Zugangs zur Gesundheitsversorgung durch den Ausbau der Infrastruktur, einschließlich der Primärversorgung und Förderung des Übergangs von institutioneller zu familiärer und gemeindebasierter Versorgung</a:t>
            </a:r>
          </a:p>
        </p:txBody>
      </p:sp>
      <p:sp>
        <p:nvSpPr>
          <p:cNvPr id="3" name="Slide Number Placeholder 2">
            <a:extLst>
              <a:ext uri="{FF2B5EF4-FFF2-40B4-BE49-F238E27FC236}">
                <a16:creationId xmlns:a16="http://schemas.microsoft.com/office/drawing/2014/main" id="{0424CA93-F5FA-4F3E-B3CD-298DAF8931E3}"/>
              </a:ext>
            </a:extLst>
          </p:cNvPr>
          <p:cNvSpPr>
            <a:spLocks noGrp="1"/>
          </p:cNvSpPr>
          <p:nvPr>
            <p:ph type="sldNum" sz="quarter" idx="12"/>
          </p:nvPr>
        </p:nvSpPr>
        <p:spPr/>
        <p:txBody>
          <a:bodyPr/>
          <a:lstStyle/>
          <a:p>
            <a:fld id="{940AF558-241C-4E89-BD38-35133032102F}" type="slidenum">
              <a:rPr lang="de-DE" smtClean="0"/>
              <a:t>16</a:t>
            </a:fld>
            <a:endParaRPr lang="de-DE" dirty="0"/>
          </a:p>
        </p:txBody>
      </p:sp>
      <p:pic>
        <p:nvPicPr>
          <p:cNvPr id="6" name="Grafik 5">
            <a:extLst>
              <a:ext uri="{FF2B5EF4-FFF2-40B4-BE49-F238E27FC236}">
                <a16:creationId xmlns:a16="http://schemas.microsoft.com/office/drawing/2014/main" id="{7934CFAA-F597-43EE-A70A-2E863F8C7AEC}"/>
              </a:ext>
            </a:extLst>
          </p:cNvPr>
          <p:cNvPicPr>
            <a:picLocks noChangeAspect="1"/>
          </p:cNvPicPr>
          <p:nvPr/>
        </p:nvPicPr>
        <p:blipFill>
          <a:blip r:embed="rId4"/>
          <a:stretch>
            <a:fillRect/>
          </a:stretch>
        </p:blipFill>
        <p:spPr>
          <a:xfrm>
            <a:off x="11246146" y="221629"/>
            <a:ext cx="533400" cy="438150"/>
          </a:xfrm>
          <a:prstGeom prst="rect">
            <a:avLst/>
          </a:prstGeom>
        </p:spPr>
      </p:pic>
    </p:spTree>
    <p:extLst>
      <p:ext uri="{BB962C8B-B14F-4D97-AF65-F5344CB8AC3E}">
        <p14:creationId xmlns:p14="http://schemas.microsoft.com/office/powerpoint/2010/main" val="2313328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Icon&#10;&#10;Description automatically generated">
            <a:extLst>
              <a:ext uri="{FF2B5EF4-FFF2-40B4-BE49-F238E27FC236}">
                <a16:creationId xmlns:a16="http://schemas.microsoft.com/office/drawing/2014/main" id="{9C817095-9135-4D1B-9F4D-1D35F298F7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3710" y="782603"/>
            <a:ext cx="1384252" cy="1378716"/>
          </a:xfrm>
          <a:prstGeom prst="rect">
            <a:avLst/>
          </a:prstGeom>
        </p:spPr>
      </p:pic>
      <p:sp>
        <p:nvSpPr>
          <p:cNvPr id="2" name="Title 1">
            <a:extLst>
              <a:ext uri="{FF2B5EF4-FFF2-40B4-BE49-F238E27FC236}">
                <a16:creationId xmlns:a16="http://schemas.microsoft.com/office/drawing/2014/main" id="{CD7D6B58-B9F2-40FD-A526-D134E70BA417}"/>
              </a:ext>
            </a:extLst>
          </p:cNvPr>
          <p:cNvSpPr>
            <a:spLocks noGrp="1"/>
          </p:cNvSpPr>
          <p:nvPr>
            <p:ph type="title"/>
          </p:nvPr>
        </p:nvSpPr>
        <p:spPr>
          <a:xfrm>
            <a:off x="924231" y="835742"/>
            <a:ext cx="9093629" cy="636219"/>
          </a:xfrm>
        </p:spPr>
        <p:txBody>
          <a:bodyPr/>
          <a:lstStyle/>
          <a:p>
            <a:r>
              <a:rPr lang="de-DE" dirty="0" err="1">
                <a:solidFill>
                  <a:schemeClr val="tx1"/>
                </a:solidFill>
              </a:rPr>
              <a:t>Prioriteit</a:t>
            </a:r>
            <a:r>
              <a:rPr lang="de-DE" dirty="0">
                <a:solidFill>
                  <a:schemeClr val="tx1"/>
                </a:solidFill>
              </a:rPr>
              <a:t> 3 – </a:t>
            </a:r>
            <a:br>
              <a:rPr lang="de-DE" dirty="0">
                <a:solidFill>
                  <a:schemeClr val="tx1"/>
                </a:solidFill>
              </a:rPr>
            </a:br>
            <a:r>
              <a:rPr lang="de-DE" dirty="0">
                <a:solidFill>
                  <a:schemeClr val="tx1"/>
                </a:solidFill>
              </a:rPr>
              <a:t>Samenwerken </a:t>
            </a:r>
            <a:r>
              <a:rPr lang="de-DE" dirty="0" err="1">
                <a:solidFill>
                  <a:schemeClr val="tx1"/>
                </a:solidFill>
              </a:rPr>
              <a:t>aan</a:t>
            </a:r>
            <a:r>
              <a:rPr lang="de-DE" dirty="0">
                <a:solidFill>
                  <a:schemeClr val="tx1"/>
                </a:solidFill>
              </a:rPr>
              <a:t> </a:t>
            </a:r>
            <a:r>
              <a:rPr lang="de-DE" dirty="0" err="1">
                <a:solidFill>
                  <a:schemeClr val="tx1"/>
                </a:solidFill>
              </a:rPr>
              <a:t>een</a:t>
            </a:r>
            <a:r>
              <a:rPr lang="de-DE" dirty="0">
                <a:solidFill>
                  <a:schemeClr val="tx1"/>
                </a:solidFill>
              </a:rPr>
              <a:t> </a:t>
            </a:r>
            <a:r>
              <a:rPr lang="de-DE" dirty="0" err="1">
                <a:solidFill>
                  <a:schemeClr val="tx1"/>
                </a:solidFill>
              </a:rPr>
              <a:t>verbonden</a:t>
            </a:r>
            <a:r>
              <a:rPr lang="de-DE" dirty="0">
                <a:solidFill>
                  <a:schemeClr val="tx1"/>
                </a:solidFill>
              </a:rPr>
              <a:t> </a:t>
            </a:r>
            <a:r>
              <a:rPr lang="de-DE" dirty="0" err="1">
                <a:solidFill>
                  <a:schemeClr val="tx1"/>
                </a:solidFill>
              </a:rPr>
              <a:t>grensgebied</a:t>
            </a:r>
            <a:endParaRPr lang="de-DE" dirty="0">
              <a:solidFill>
                <a:schemeClr val="tx1"/>
              </a:solidFill>
            </a:endParaRPr>
          </a:p>
        </p:txBody>
      </p:sp>
      <p:sp>
        <p:nvSpPr>
          <p:cNvPr id="4" name="Text Placeholder 3">
            <a:extLst>
              <a:ext uri="{FF2B5EF4-FFF2-40B4-BE49-F238E27FC236}">
                <a16:creationId xmlns:a16="http://schemas.microsoft.com/office/drawing/2014/main" id="{CA5FFFDE-CFEA-4540-A5D0-7D621C9A6DD3}"/>
              </a:ext>
            </a:extLst>
          </p:cNvPr>
          <p:cNvSpPr>
            <a:spLocks noGrp="1"/>
          </p:cNvSpPr>
          <p:nvPr>
            <p:ph type="body" sz="quarter" idx="14"/>
          </p:nvPr>
        </p:nvSpPr>
        <p:spPr>
          <a:xfrm>
            <a:off x="0" y="2905125"/>
            <a:ext cx="6138863" cy="2133754"/>
          </a:xfrm>
        </p:spPr>
        <p:txBody>
          <a:bodyPr/>
          <a:lstStyle/>
          <a:p>
            <a:pPr lvl="2"/>
            <a:r>
              <a:rPr lang="de-DE" dirty="0" err="1">
                <a:solidFill>
                  <a:schemeClr val="tx1"/>
                </a:solidFill>
              </a:rPr>
              <a:t>Politieke</a:t>
            </a:r>
            <a:r>
              <a:rPr lang="de-DE" dirty="0">
                <a:solidFill>
                  <a:schemeClr val="tx1"/>
                </a:solidFill>
              </a:rPr>
              <a:t> </a:t>
            </a:r>
            <a:r>
              <a:rPr lang="de-DE" dirty="0" err="1">
                <a:solidFill>
                  <a:schemeClr val="tx1"/>
                </a:solidFill>
              </a:rPr>
              <a:t>doelstelling</a:t>
            </a:r>
            <a:endParaRPr lang="de-DE" dirty="0">
              <a:solidFill>
                <a:schemeClr val="tx1"/>
              </a:solidFill>
            </a:endParaRPr>
          </a:p>
          <a:p>
            <a:pPr lvl="2"/>
            <a:endParaRPr lang="de-DE" dirty="0">
              <a:solidFill>
                <a:schemeClr val="tx1"/>
              </a:solidFill>
            </a:endParaRPr>
          </a:p>
          <a:p>
            <a:pPr lvl="1"/>
            <a:r>
              <a:rPr lang="nl-NL" dirty="0">
                <a:solidFill>
                  <a:schemeClr val="tx1"/>
                </a:solidFill>
              </a:rPr>
              <a:t>Een socialer en inclusiever Europa door de uitvoering van de Europese pijler van sociale rechten</a:t>
            </a:r>
            <a:endParaRPr lang="de-DE" dirty="0">
              <a:solidFill>
                <a:schemeClr val="tx1"/>
              </a:solidFill>
            </a:endParaRPr>
          </a:p>
        </p:txBody>
      </p:sp>
      <p:sp>
        <p:nvSpPr>
          <p:cNvPr id="5" name="Text Placeholder 4">
            <a:extLst>
              <a:ext uri="{FF2B5EF4-FFF2-40B4-BE49-F238E27FC236}">
                <a16:creationId xmlns:a16="http://schemas.microsoft.com/office/drawing/2014/main" id="{1FF0D6CD-B930-4B1B-8FBC-A241F972BF31}"/>
              </a:ext>
            </a:extLst>
          </p:cNvPr>
          <p:cNvSpPr>
            <a:spLocks noGrp="1"/>
          </p:cNvSpPr>
          <p:nvPr>
            <p:ph type="body" sz="quarter" idx="15"/>
          </p:nvPr>
        </p:nvSpPr>
        <p:spPr>
          <a:xfrm>
            <a:off x="6258228" y="2417291"/>
            <a:ext cx="5499734" cy="4004943"/>
          </a:xfrm>
        </p:spPr>
        <p:txBody>
          <a:bodyPr/>
          <a:lstStyle/>
          <a:p>
            <a:pPr lvl="2"/>
            <a:r>
              <a:rPr lang="de-DE" dirty="0" err="1">
                <a:solidFill>
                  <a:schemeClr val="tx1"/>
                </a:solidFill>
              </a:rPr>
              <a:t>Specifieke</a:t>
            </a:r>
            <a:r>
              <a:rPr lang="de-DE" dirty="0">
                <a:solidFill>
                  <a:schemeClr val="tx1"/>
                </a:solidFill>
              </a:rPr>
              <a:t> </a:t>
            </a:r>
            <a:r>
              <a:rPr lang="de-DE" dirty="0" err="1">
                <a:solidFill>
                  <a:schemeClr val="tx1"/>
                </a:solidFill>
              </a:rPr>
              <a:t>doelstellingen</a:t>
            </a:r>
            <a:r>
              <a:rPr lang="de-DE" dirty="0">
                <a:solidFill>
                  <a:schemeClr val="tx1"/>
                </a:solidFill>
              </a:rPr>
              <a:t>:</a:t>
            </a:r>
          </a:p>
          <a:p>
            <a:pPr lvl="2"/>
            <a:r>
              <a:rPr lang="de-DE" dirty="0">
                <a:solidFill>
                  <a:schemeClr val="tx1"/>
                </a:solidFill>
              </a:rPr>
              <a:t> </a:t>
            </a:r>
          </a:p>
          <a:p>
            <a:r>
              <a:rPr lang="nl-NL" sz="1400" dirty="0">
                <a:solidFill>
                  <a:schemeClr val="tx1"/>
                </a:solidFill>
              </a:rPr>
              <a:t>Het verbeteren van de effectiviteit en de </a:t>
            </a:r>
            <a:r>
              <a:rPr lang="nl-NL" sz="1400" dirty="0" err="1">
                <a:solidFill>
                  <a:schemeClr val="tx1"/>
                </a:solidFill>
              </a:rPr>
              <a:t>inclusiviteit</a:t>
            </a:r>
            <a:r>
              <a:rPr lang="nl-NL" sz="1400" dirty="0">
                <a:solidFill>
                  <a:schemeClr val="tx1"/>
                </a:solidFill>
              </a:rPr>
              <a:t> van de arbeidsmarkten en de toegang tot hoogwaardige werkgelegenheid door het ontwikkelen van sociale infrastructuur en het bevorderen van de sociale economie</a:t>
            </a:r>
          </a:p>
          <a:p>
            <a:r>
              <a:rPr lang="nl-NL" sz="1400" dirty="0">
                <a:solidFill>
                  <a:schemeClr val="tx1"/>
                </a:solidFill>
              </a:rPr>
              <a:t>Het verbeteren van gelijke toegang tot inclusieve en hoogwaardige diensten op het gebied van onderwijs, opleiding en een leven lang leren door het ontwikkelen van toegankelijke infrastructuur, onder meer door het vergroten van de veerkracht van onderwijs en opleiding op afstand en online</a:t>
            </a:r>
          </a:p>
          <a:p>
            <a:r>
              <a:rPr lang="nl-NL" sz="1400" dirty="0">
                <a:solidFill>
                  <a:schemeClr val="tx1"/>
                </a:solidFill>
              </a:rPr>
              <a:t>Het garanderen van gelijke toegang tot gezondheidszorg en het veerkrachtiger maken van gezondheidszorgstelsels, met inbegrip van eerstelijnszorg, en het bevorderen van de overgang van institutionele zorg naar gezins- en </a:t>
            </a:r>
            <a:r>
              <a:rPr lang="nl-NL" sz="1400" dirty="0" err="1">
                <a:solidFill>
                  <a:schemeClr val="tx1"/>
                </a:solidFill>
              </a:rPr>
              <a:t>gemeenschapsgebonden</a:t>
            </a:r>
            <a:r>
              <a:rPr lang="nl-NL" sz="1400" dirty="0">
                <a:solidFill>
                  <a:schemeClr val="tx1"/>
                </a:solidFill>
              </a:rPr>
              <a:t> zorg</a:t>
            </a:r>
          </a:p>
        </p:txBody>
      </p:sp>
      <p:sp>
        <p:nvSpPr>
          <p:cNvPr id="3" name="Slide Number Placeholder 2">
            <a:extLst>
              <a:ext uri="{FF2B5EF4-FFF2-40B4-BE49-F238E27FC236}">
                <a16:creationId xmlns:a16="http://schemas.microsoft.com/office/drawing/2014/main" id="{0424CA93-F5FA-4F3E-B3CD-298DAF8931E3}"/>
              </a:ext>
            </a:extLst>
          </p:cNvPr>
          <p:cNvSpPr>
            <a:spLocks noGrp="1"/>
          </p:cNvSpPr>
          <p:nvPr>
            <p:ph type="sldNum" sz="quarter" idx="12"/>
          </p:nvPr>
        </p:nvSpPr>
        <p:spPr/>
        <p:txBody>
          <a:bodyPr/>
          <a:lstStyle/>
          <a:p>
            <a:fld id="{940AF558-241C-4E89-BD38-35133032102F}" type="slidenum">
              <a:rPr lang="de-DE" smtClean="0"/>
              <a:t>17</a:t>
            </a:fld>
            <a:endParaRPr lang="de-DE" dirty="0"/>
          </a:p>
        </p:txBody>
      </p:sp>
      <p:pic>
        <p:nvPicPr>
          <p:cNvPr id="6" name="Grafik 5">
            <a:extLst>
              <a:ext uri="{FF2B5EF4-FFF2-40B4-BE49-F238E27FC236}">
                <a16:creationId xmlns:a16="http://schemas.microsoft.com/office/drawing/2014/main" id="{7934CFAA-F597-43EE-A70A-2E863F8C7AEC}"/>
              </a:ext>
            </a:extLst>
          </p:cNvPr>
          <p:cNvPicPr>
            <a:picLocks noChangeAspect="1"/>
          </p:cNvPicPr>
          <p:nvPr/>
        </p:nvPicPr>
        <p:blipFill>
          <a:blip r:embed="rId4"/>
          <a:stretch>
            <a:fillRect/>
          </a:stretch>
        </p:blipFill>
        <p:spPr>
          <a:xfrm>
            <a:off x="11246146" y="221629"/>
            <a:ext cx="533400" cy="438150"/>
          </a:xfrm>
          <a:prstGeom prst="rect">
            <a:avLst/>
          </a:prstGeom>
        </p:spPr>
      </p:pic>
    </p:spTree>
    <p:extLst>
      <p:ext uri="{BB962C8B-B14F-4D97-AF65-F5344CB8AC3E}">
        <p14:creationId xmlns:p14="http://schemas.microsoft.com/office/powerpoint/2010/main" val="2774452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Icon&#10;&#10;Description automatically generated">
            <a:extLst>
              <a:ext uri="{FF2B5EF4-FFF2-40B4-BE49-F238E27FC236}">
                <a16:creationId xmlns:a16="http://schemas.microsoft.com/office/drawing/2014/main" id="{02004510-90DC-4A69-AD47-267FE82FD5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707" y="778327"/>
            <a:ext cx="1392839" cy="1387268"/>
          </a:xfrm>
          <a:prstGeom prst="rect">
            <a:avLst/>
          </a:prstGeom>
        </p:spPr>
      </p:pic>
      <p:sp>
        <p:nvSpPr>
          <p:cNvPr id="2" name="Title 1">
            <a:extLst>
              <a:ext uri="{FF2B5EF4-FFF2-40B4-BE49-F238E27FC236}">
                <a16:creationId xmlns:a16="http://schemas.microsoft.com/office/drawing/2014/main" id="{CD7D6B58-B9F2-40FD-A526-D134E70BA417}"/>
              </a:ext>
            </a:extLst>
          </p:cNvPr>
          <p:cNvSpPr>
            <a:spLocks noGrp="1"/>
          </p:cNvSpPr>
          <p:nvPr>
            <p:ph type="title"/>
          </p:nvPr>
        </p:nvSpPr>
        <p:spPr>
          <a:xfrm>
            <a:off x="924231" y="835742"/>
            <a:ext cx="9093629" cy="636219"/>
          </a:xfrm>
        </p:spPr>
        <p:txBody>
          <a:bodyPr/>
          <a:lstStyle/>
          <a:p>
            <a:r>
              <a:rPr lang="de-DE" dirty="0"/>
              <a:t>Priorität 4 – </a:t>
            </a:r>
            <a:br>
              <a:rPr lang="de-DE" dirty="0"/>
            </a:br>
            <a:r>
              <a:rPr lang="de-DE" dirty="0"/>
              <a:t>Ein bürgernäheres Europa im Grenzgebiet</a:t>
            </a:r>
          </a:p>
        </p:txBody>
      </p:sp>
      <p:sp>
        <p:nvSpPr>
          <p:cNvPr id="4" name="Text Placeholder 3">
            <a:extLst>
              <a:ext uri="{FF2B5EF4-FFF2-40B4-BE49-F238E27FC236}">
                <a16:creationId xmlns:a16="http://schemas.microsoft.com/office/drawing/2014/main" id="{CA5FFFDE-CFEA-4540-A5D0-7D621C9A6DD3}"/>
              </a:ext>
            </a:extLst>
          </p:cNvPr>
          <p:cNvSpPr>
            <a:spLocks noGrp="1"/>
          </p:cNvSpPr>
          <p:nvPr>
            <p:ph type="body" sz="quarter" idx="14"/>
          </p:nvPr>
        </p:nvSpPr>
        <p:spPr>
          <a:xfrm>
            <a:off x="0" y="2905125"/>
            <a:ext cx="6138863" cy="1862911"/>
          </a:xfrm>
        </p:spPr>
        <p:txBody>
          <a:bodyPr/>
          <a:lstStyle/>
          <a:p>
            <a:pPr lvl="2"/>
            <a:r>
              <a:rPr lang="de-DE" dirty="0"/>
              <a:t>Politisches Ziel</a:t>
            </a:r>
          </a:p>
          <a:p>
            <a:pPr lvl="2"/>
            <a:endParaRPr lang="de-DE" dirty="0"/>
          </a:p>
          <a:p>
            <a:pPr lvl="1"/>
            <a:r>
              <a:rPr lang="de-DE" dirty="0"/>
              <a:t>Bessere </a:t>
            </a:r>
            <a:r>
              <a:rPr lang="de-DE" dirty="0" err="1"/>
              <a:t>Governance</a:t>
            </a:r>
            <a:r>
              <a:rPr lang="de-DE" dirty="0"/>
              <a:t> in Bezug auf die Zusammenarbeit</a:t>
            </a:r>
          </a:p>
        </p:txBody>
      </p:sp>
      <p:sp>
        <p:nvSpPr>
          <p:cNvPr id="5" name="Text Placeholder 4">
            <a:extLst>
              <a:ext uri="{FF2B5EF4-FFF2-40B4-BE49-F238E27FC236}">
                <a16:creationId xmlns:a16="http://schemas.microsoft.com/office/drawing/2014/main" id="{1FF0D6CD-B930-4B1B-8FBC-A241F972BF31}"/>
              </a:ext>
            </a:extLst>
          </p:cNvPr>
          <p:cNvSpPr>
            <a:spLocks noGrp="1"/>
          </p:cNvSpPr>
          <p:nvPr>
            <p:ph type="body" sz="quarter" idx="15"/>
          </p:nvPr>
        </p:nvSpPr>
        <p:spPr>
          <a:xfrm>
            <a:off x="6266816" y="2622099"/>
            <a:ext cx="5499734" cy="3205301"/>
          </a:xfrm>
        </p:spPr>
        <p:txBody>
          <a:bodyPr/>
          <a:lstStyle/>
          <a:p>
            <a:pPr lvl="2"/>
            <a:r>
              <a:rPr lang="de-DE" dirty="0"/>
              <a:t>Spezifische Zielsetzungen:</a:t>
            </a:r>
          </a:p>
          <a:p>
            <a:pPr lvl="2"/>
            <a:r>
              <a:rPr lang="de-DE" dirty="0"/>
              <a:t> </a:t>
            </a:r>
          </a:p>
          <a:p>
            <a:r>
              <a:rPr lang="de-DE" dirty="0"/>
              <a:t>Verbesserung einer effizienten öffentlichen Verwaltung durch Förderung der rechtlichen und administrativen Zusammenarbeit und der Zusammenarbeit zwischen Bürgern, Akteuren der Zivilgesellschaft und Institutionen, insbesondere im Hinblick auf die Beseitigung rechtlicher und anderer Hindernisse in Grenzregionen</a:t>
            </a:r>
          </a:p>
          <a:p>
            <a:r>
              <a:rPr lang="de-DE" dirty="0"/>
              <a:t>Aufbau von gegenseitigem Vertrauen, insbesondere durch die Förderung von People-</a:t>
            </a:r>
            <a:r>
              <a:rPr lang="de-DE" dirty="0" err="1"/>
              <a:t>to</a:t>
            </a:r>
            <a:r>
              <a:rPr lang="de-DE" dirty="0"/>
              <a:t>-People Aktivitäten</a:t>
            </a:r>
          </a:p>
        </p:txBody>
      </p:sp>
      <p:sp>
        <p:nvSpPr>
          <p:cNvPr id="3" name="Slide Number Placeholder 2">
            <a:extLst>
              <a:ext uri="{FF2B5EF4-FFF2-40B4-BE49-F238E27FC236}">
                <a16:creationId xmlns:a16="http://schemas.microsoft.com/office/drawing/2014/main" id="{0424CA93-F5FA-4F3E-B3CD-298DAF8931E3}"/>
              </a:ext>
            </a:extLst>
          </p:cNvPr>
          <p:cNvSpPr>
            <a:spLocks noGrp="1"/>
          </p:cNvSpPr>
          <p:nvPr>
            <p:ph type="sldNum" sz="quarter" idx="12"/>
          </p:nvPr>
        </p:nvSpPr>
        <p:spPr/>
        <p:txBody>
          <a:bodyPr/>
          <a:lstStyle/>
          <a:p>
            <a:fld id="{940AF558-241C-4E89-BD38-35133032102F}" type="slidenum">
              <a:rPr lang="de-DE" smtClean="0"/>
              <a:t>18</a:t>
            </a:fld>
            <a:endParaRPr lang="de-DE" dirty="0"/>
          </a:p>
        </p:txBody>
      </p:sp>
      <p:pic>
        <p:nvPicPr>
          <p:cNvPr id="6" name="Grafik 5">
            <a:extLst>
              <a:ext uri="{FF2B5EF4-FFF2-40B4-BE49-F238E27FC236}">
                <a16:creationId xmlns:a16="http://schemas.microsoft.com/office/drawing/2014/main" id="{7934CFAA-F597-43EE-A70A-2E863F8C7AEC}"/>
              </a:ext>
            </a:extLst>
          </p:cNvPr>
          <p:cNvPicPr>
            <a:picLocks noChangeAspect="1"/>
          </p:cNvPicPr>
          <p:nvPr/>
        </p:nvPicPr>
        <p:blipFill>
          <a:blip r:embed="rId4"/>
          <a:stretch>
            <a:fillRect/>
          </a:stretch>
        </p:blipFill>
        <p:spPr>
          <a:xfrm>
            <a:off x="11246146" y="221629"/>
            <a:ext cx="533400" cy="438150"/>
          </a:xfrm>
          <a:prstGeom prst="rect">
            <a:avLst/>
          </a:prstGeom>
        </p:spPr>
      </p:pic>
    </p:spTree>
    <p:extLst>
      <p:ext uri="{BB962C8B-B14F-4D97-AF65-F5344CB8AC3E}">
        <p14:creationId xmlns:p14="http://schemas.microsoft.com/office/powerpoint/2010/main" val="2668698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Icon&#10;&#10;Description automatically generated">
            <a:extLst>
              <a:ext uri="{FF2B5EF4-FFF2-40B4-BE49-F238E27FC236}">
                <a16:creationId xmlns:a16="http://schemas.microsoft.com/office/drawing/2014/main" id="{02004510-90DC-4A69-AD47-267FE82FD5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707" y="778327"/>
            <a:ext cx="1392839" cy="1387268"/>
          </a:xfrm>
          <a:prstGeom prst="rect">
            <a:avLst/>
          </a:prstGeom>
        </p:spPr>
      </p:pic>
      <p:sp>
        <p:nvSpPr>
          <p:cNvPr id="2" name="Title 1">
            <a:extLst>
              <a:ext uri="{FF2B5EF4-FFF2-40B4-BE49-F238E27FC236}">
                <a16:creationId xmlns:a16="http://schemas.microsoft.com/office/drawing/2014/main" id="{CD7D6B58-B9F2-40FD-A526-D134E70BA417}"/>
              </a:ext>
            </a:extLst>
          </p:cNvPr>
          <p:cNvSpPr>
            <a:spLocks noGrp="1"/>
          </p:cNvSpPr>
          <p:nvPr>
            <p:ph type="title"/>
          </p:nvPr>
        </p:nvSpPr>
        <p:spPr>
          <a:xfrm>
            <a:off x="924231" y="835742"/>
            <a:ext cx="9093629" cy="636219"/>
          </a:xfrm>
        </p:spPr>
        <p:txBody>
          <a:bodyPr/>
          <a:lstStyle/>
          <a:p>
            <a:r>
              <a:rPr lang="de-DE" dirty="0" err="1">
                <a:solidFill>
                  <a:schemeClr val="tx1"/>
                </a:solidFill>
              </a:rPr>
              <a:t>Prioriteit</a:t>
            </a:r>
            <a:r>
              <a:rPr lang="de-DE" dirty="0">
                <a:solidFill>
                  <a:schemeClr val="tx1"/>
                </a:solidFill>
              </a:rPr>
              <a:t> 4 – </a:t>
            </a:r>
            <a:br>
              <a:rPr lang="de-DE" dirty="0">
                <a:solidFill>
                  <a:schemeClr val="tx1"/>
                </a:solidFill>
              </a:rPr>
            </a:br>
            <a:r>
              <a:rPr lang="de-DE" dirty="0" err="1">
                <a:solidFill>
                  <a:schemeClr val="tx1"/>
                </a:solidFill>
              </a:rPr>
              <a:t>Een</a:t>
            </a:r>
            <a:r>
              <a:rPr lang="de-DE" dirty="0">
                <a:solidFill>
                  <a:schemeClr val="tx1"/>
                </a:solidFill>
              </a:rPr>
              <a:t> Europa dichter </a:t>
            </a:r>
            <a:r>
              <a:rPr lang="de-DE" dirty="0" err="1">
                <a:solidFill>
                  <a:schemeClr val="tx1"/>
                </a:solidFill>
              </a:rPr>
              <a:t>bij</a:t>
            </a:r>
            <a:r>
              <a:rPr lang="de-DE" dirty="0">
                <a:solidFill>
                  <a:schemeClr val="tx1"/>
                </a:solidFill>
              </a:rPr>
              <a:t> de </a:t>
            </a:r>
            <a:r>
              <a:rPr lang="de-DE" dirty="0" err="1">
                <a:solidFill>
                  <a:schemeClr val="tx1"/>
                </a:solidFill>
              </a:rPr>
              <a:t>burger</a:t>
            </a:r>
            <a:r>
              <a:rPr lang="de-DE" dirty="0">
                <a:solidFill>
                  <a:schemeClr val="tx1"/>
                </a:solidFill>
              </a:rPr>
              <a:t> in </a:t>
            </a:r>
            <a:r>
              <a:rPr lang="de-DE" dirty="0" err="1">
                <a:solidFill>
                  <a:schemeClr val="tx1"/>
                </a:solidFill>
              </a:rPr>
              <a:t>het</a:t>
            </a:r>
            <a:r>
              <a:rPr lang="de-DE" dirty="0">
                <a:solidFill>
                  <a:schemeClr val="tx1"/>
                </a:solidFill>
              </a:rPr>
              <a:t> </a:t>
            </a:r>
            <a:r>
              <a:rPr lang="de-DE" dirty="0" err="1">
                <a:solidFill>
                  <a:schemeClr val="tx1"/>
                </a:solidFill>
              </a:rPr>
              <a:t>grensgebied</a:t>
            </a:r>
            <a:endParaRPr lang="de-DE" dirty="0">
              <a:solidFill>
                <a:schemeClr val="tx1"/>
              </a:solidFill>
            </a:endParaRPr>
          </a:p>
        </p:txBody>
      </p:sp>
      <p:sp>
        <p:nvSpPr>
          <p:cNvPr id="4" name="Text Placeholder 3">
            <a:extLst>
              <a:ext uri="{FF2B5EF4-FFF2-40B4-BE49-F238E27FC236}">
                <a16:creationId xmlns:a16="http://schemas.microsoft.com/office/drawing/2014/main" id="{CA5FFFDE-CFEA-4540-A5D0-7D621C9A6DD3}"/>
              </a:ext>
            </a:extLst>
          </p:cNvPr>
          <p:cNvSpPr>
            <a:spLocks noGrp="1"/>
          </p:cNvSpPr>
          <p:nvPr>
            <p:ph type="body" sz="quarter" idx="14"/>
          </p:nvPr>
        </p:nvSpPr>
        <p:spPr>
          <a:xfrm>
            <a:off x="0" y="2905125"/>
            <a:ext cx="6138863" cy="1592067"/>
          </a:xfrm>
        </p:spPr>
        <p:txBody>
          <a:bodyPr/>
          <a:lstStyle/>
          <a:p>
            <a:pPr lvl="2"/>
            <a:r>
              <a:rPr lang="de-DE" dirty="0" err="1">
                <a:solidFill>
                  <a:schemeClr val="tx1"/>
                </a:solidFill>
              </a:rPr>
              <a:t>Politieke</a:t>
            </a:r>
            <a:r>
              <a:rPr lang="de-DE" dirty="0">
                <a:solidFill>
                  <a:schemeClr val="tx1"/>
                </a:solidFill>
              </a:rPr>
              <a:t> </a:t>
            </a:r>
            <a:r>
              <a:rPr lang="de-DE" dirty="0" err="1">
                <a:solidFill>
                  <a:schemeClr val="tx1"/>
                </a:solidFill>
              </a:rPr>
              <a:t>doelstelling</a:t>
            </a:r>
            <a:endParaRPr lang="de-DE" dirty="0">
              <a:solidFill>
                <a:schemeClr val="tx1"/>
              </a:solidFill>
            </a:endParaRPr>
          </a:p>
          <a:p>
            <a:pPr lvl="2"/>
            <a:endParaRPr lang="de-DE" dirty="0">
              <a:solidFill>
                <a:schemeClr val="tx1"/>
              </a:solidFill>
            </a:endParaRPr>
          </a:p>
          <a:p>
            <a:pPr lvl="1"/>
            <a:r>
              <a:rPr lang="nl-NL" dirty="0">
                <a:solidFill>
                  <a:schemeClr val="tx1"/>
                </a:solidFill>
              </a:rPr>
              <a:t>Een beter op samenwerking gebaseerd bestuur</a:t>
            </a:r>
            <a:endParaRPr lang="de-DE" dirty="0">
              <a:solidFill>
                <a:schemeClr val="tx1"/>
              </a:solidFill>
            </a:endParaRPr>
          </a:p>
        </p:txBody>
      </p:sp>
      <p:sp>
        <p:nvSpPr>
          <p:cNvPr id="5" name="Text Placeholder 4">
            <a:extLst>
              <a:ext uri="{FF2B5EF4-FFF2-40B4-BE49-F238E27FC236}">
                <a16:creationId xmlns:a16="http://schemas.microsoft.com/office/drawing/2014/main" id="{1FF0D6CD-B930-4B1B-8FBC-A241F972BF31}"/>
              </a:ext>
            </a:extLst>
          </p:cNvPr>
          <p:cNvSpPr>
            <a:spLocks noGrp="1"/>
          </p:cNvSpPr>
          <p:nvPr>
            <p:ph type="body" sz="quarter" idx="15"/>
          </p:nvPr>
        </p:nvSpPr>
        <p:spPr>
          <a:xfrm>
            <a:off x="6266816" y="2892942"/>
            <a:ext cx="5499734" cy="2934458"/>
          </a:xfrm>
        </p:spPr>
        <p:txBody>
          <a:bodyPr/>
          <a:lstStyle/>
          <a:p>
            <a:pPr lvl="2"/>
            <a:r>
              <a:rPr lang="de-DE" dirty="0" err="1">
                <a:solidFill>
                  <a:schemeClr val="tx1"/>
                </a:solidFill>
              </a:rPr>
              <a:t>Specifieke</a:t>
            </a:r>
            <a:r>
              <a:rPr lang="de-DE" dirty="0">
                <a:solidFill>
                  <a:schemeClr val="tx1"/>
                </a:solidFill>
              </a:rPr>
              <a:t> </a:t>
            </a:r>
            <a:r>
              <a:rPr lang="de-DE" dirty="0" err="1">
                <a:solidFill>
                  <a:schemeClr val="tx1"/>
                </a:solidFill>
              </a:rPr>
              <a:t>doelstellingen</a:t>
            </a:r>
            <a:r>
              <a:rPr lang="de-DE" dirty="0">
                <a:solidFill>
                  <a:schemeClr val="tx1"/>
                </a:solidFill>
              </a:rPr>
              <a:t>:</a:t>
            </a:r>
          </a:p>
          <a:p>
            <a:pPr lvl="2"/>
            <a:r>
              <a:rPr lang="de-DE" dirty="0">
                <a:solidFill>
                  <a:schemeClr val="tx1"/>
                </a:solidFill>
              </a:rPr>
              <a:t> </a:t>
            </a:r>
          </a:p>
          <a:p>
            <a:r>
              <a:rPr lang="nl-NL" dirty="0">
                <a:solidFill>
                  <a:schemeClr val="tx1"/>
                </a:solidFill>
              </a:rPr>
              <a:t>Het verbeteren van de efficiëntie van het openbaar bestuur door het bevorderen van juridische en administratieve samenwerking en samenwerking tussen burgers, actoren uit het maatschappelijke middenveld en instellingen, met name met het oog op oplossingen voor juridische en andere obstakels in grensregio’s</a:t>
            </a:r>
          </a:p>
          <a:p>
            <a:r>
              <a:rPr lang="nl-NL" dirty="0">
                <a:solidFill>
                  <a:schemeClr val="tx1"/>
                </a:solidFill>
              </a:rPr>
              <a:t>Het opbouwen van wederzijds vertrouwen, met name door het aanmoedigen van </a:t>
            </a:r>
            <a:r>
              <a:rPr lang="nl-NL" dirty="0" err="1">
                <a:solidFill>
                  <a:schemeClr val="tx1"/>
                </a:solidFill>
              </a:rPr>
              <a:t>people</a:t>
            </a:r>
            <a:r>
              <a:rPr lang="nl-NL" dirty="0">
                <a:solidFill>
                  <a:schemeClr val="tx1"/>
                </a:solidFill>
              </a:rPr>
              <a:t>-</a:t>
            </a:r>
            <a:r>
              <a:rPr lang="nl-NL" dirty="0" err="1">
                <a:solidFill>
                  <a:schemeClr val="tx1"/>
                </a:solidFill>
              </a:rPr>
              <a:t>to</a:t>
            </a:r>
            <a:r>
              <a:rPr lang="nl-NL" dirty="0">
                <a:solidFill>
                  <a:schemeClr val="tx1"/>
                </a:solidFill>
              </a:rPr>
              <a:t>-</a:t>
            </a:r>
            <a:r>
              <a:rPr lang="nl-NL" dirty="0" err="1">
                <a:solidFill>
                  <a:schemeClr val="tx1"/>
                </a:solidFill>
              </a:rPr>
              <a:t>people</a:t>
            </a:r>
            <a:r>
              <a:rPr lang="nl-NL" dirty="0">
                <a:solidFill>
                  <a:schemeClr val="tx1"/>
                </a:solidFill>
              </a:rPr>
              <a:t>-acties</a:t>
            </a:r>
            <a:endParaRPr lang="de-DE" dirty="0">
              <a:solidFill>
                <a:schemeClr val="tx1"/>
              </a:solidFill>
            </a:endParaRPr>
          </a:p>
        </p:txBody>
      </p:sp>
      <p:sp>
        <p:nvSpPr>
          <p:cNvPr id="3" name="Slide Number Placeholder 2">
            <a:extLst>
              <a:ext uri="{FF2B5EF4-FFF2-40B4-BE49-F238E27FC236}">
                <a16:creationId xmlns:a16="http://schemas.microsoft.com/office/drawing/2014/main" id="{0424CA93-F5FA-4F3E-B3CD-298DAF8931E3}"/>
              </a:ext>
            </a:extLst>
          </p:cNvPr>
          <p:cNvSpPr>
            <a:spLocks noGrp="1"/>
          </p:cNvSpPr>
          <p:nvPr>
            <p:ph type="sldNum" sz="quarter" idx="12"/>
          </p:nvPr>
        </p:nvSpPr>
        <p:spPr/>
        <p:txBody>
          <a:bodyPr/>
          <a:lstStyle/>
          <a:p>
            <a:fld id="{940AF558-241C-4E89-BD38-35133032102F}" type="slidenum">
              <a:rPr lang="de-DE" smtClean="0"/>
              <a:t>19</a:t>
            </a:fld>
            <a:endParaRPr lang="de-DE" dirty="0"/>
          </a:p>
        </p:txBody>
      </p:sp>
      <p:pic>
        <p:nvPicPr>
          <p:cNvPr id="6" name="Grafik 5">
            <a:extLst>
              <a:ext uri="{FF2B5EF4-FFF2-40B4-BE49-F238E27FC236}">
                <a16:creationId xmlns:a16="http://schemas.microsoft.com/office/drawing/2014/main" id="{7934CFAA-F597-43EE-A70A-2E863F8C7AEC}"/>
              </a:ext>
            </a:extLst>
          </p:cNvPr>
          <p:cNvPicPr>
            <a:picLocks noChangeAspect="1"/>
          </p:cNvPicPr>
          <p:nvPr/>
        </p:nvPicPr>
        <p:blipFill>
          <a:blip r:embed="rId4"/>
          <a:stretch>
            <a:fillRect/>
          </a:stretch>
        </p:blipFill>
        <p:spPr>
          <a:xfrm>
            <a:off x="11246146" y="221629"/>
            <a:ext cx="533400" cy="438150"/>
          </a:xfrm>
          <a:prstGeom prst="rect">
            <a:avLst/>
          </a:prstGeom>
        </p:spPr>
      </p:pic>
    </p:spTree>
    <p:extLst>
      <p:ext uri="{BB962C8B-B14F-4D97-AF65-F5344CB8AC3E}">
        <p14:creationId xmlns:p14="http://schemas.microsoft.com/office/powerpoint/2010/main" val="35633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4E414-C945-475C-9824-1823231D6AFF}"/>
              </a:ext>
            </a:extLst>
          </p:cNvPr>
          <p:cNvSpPr>
            <a:spLocks noGrp="1"/>
          </p:cNvSpPr>
          <p:nvPr>
            <p:ph type="title"/>
          </p:nvPr>
        </p:nvSpPr>
        <p:spPr>
          <a:xfrm>
            <a:off x="622300" y="1249960"/>
            <a:ext cx="6630270" cy="1588490"/>
          </a:xfrm>
        </p:spPr>
        <p:txBody>
          <a:bodyPr/>
          <a:lstStyle/>
          <a:p>
            <a:r>
              <a:rPr lang="de-DE" sz="4000" dirty="0"/>
              <a:t>Interreg VI </a:t>
            </a:r>
            <a:br>
              <a:rPr lang="de-DE" sz="4000" dirty="0"/>
            </a:br>
            <a:r>
              <a:rPr lang="de-DE" sz="4000" dirty="0"/>
              <a:t>Deutschland-Nederland</a:t>
            </a:r>
          </a:p>
        </p:txBody>
      </p:sp>
      <p:pic>
        <p:nvPicPr>
          <p:cNvPr id="7" name="Picture Placeholder 6">
            <a:extLst>
              <a:ext uri="{FF2B5EF4-FFF2-40B4-BE49-F238E27FC236}">
                <a16:creationId xmlns:a16="http://schemas.microsoft.com/office/drawing/2014/main" id="{0874C906-950F-43E8-BAF1-2058BEA4B28A}"/>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6173788" y="0"/>
            <a:ext cx="6027737" cy="6858000"/>
          </a:xfrm>
        </p:spPr>
      </p:pic>
    </p:spTree>
    <p:extLst>
      <p:ext uri="{BB962C8B-B14F-4D97-AF65-F5344CB8AC3E}">
        <p14:creationId xmlns:p14="http://schemas.microsoft.com/office/powerpoint/2010/main" val="4240283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7E634-FAEE-4D26-98FA-64A26604C33A}"/>
              </a:ext>
            </a:extLst>
          </p:cNvPr>
          <p:cNvSpPr>
            <a:spLocks noGrp="1"/>
          </p:cNvSpPr>
          <p:nvPr>
            <p:ph type="title"/>
          </p:nvPr>
        </p:nvSpPr>
        <p:spPr/>
        <p:txBody>
          <a:bodyPr/>
          <a:lstStyle/>
          <a:p>
            <a:r>
              <a:rPr lang="de-DE" sz="6000" dirty="0"/>
              <a:t>Projektidee?</a:t>
            </a:r>
            <a:br>
              <a:rPr lang="de-DE" sz="6000" dirty="0"/>
            </a:br>
            <a:r>
              <a:rPr lang="de-DE" sz="6000" dirty="0" err="1"/>
              <a:t>Projectidee</a:t>
            </a:r>
            <a:r>
              <a:rPr lang="de-DE" sz="6000" dirty="0"/>
              <a:t>?</a:t>
            </a:r>
          </a:p>
        </p:txBody>
      </p:sp>
    </p:spTree>
    <p:extLst>
      <p:ext uri="{BB962C8B-B14F-4D97-AF65-F5344CB8AC3E}">
        <p14:creationId xmlns:p14="http://schemas.microsoft.com/office/powerpoint/2010/main" val="4141735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23A7E04-B2E2-4D6C-9BC8-F5787020692A}"/>
              </a:ext>
            </a:extLst>
          </p:cNvPr>
          <p:cNvSpPr>
            <a:spLocks noGrp="1"/>
          </p:cNvSpPr>
          <p:nvPr>
            <p:ph type="sldNum" sz="quarter" idx="12"/>
          </p:nvPr>
        </p:nvSpPr>
        <p:spPr/>
        <p:txBody>
          <a:bodyPr/>
          <a:lstStyle/>
          <a:p>
            <a:fld id="{940AF558-241C-4E89-BD38-35133032102F}" type="slidenum">
              <a:rPr lang="de-DE" smtClean="0"/>
              <a:t>21</a:t>
            </a:fld>
            <a:endParaRPr lang="de-DE" dirty="0"/>
          </a:p>
        </p:txBody>
      </p:sp>
      <p:sp>
        <p:nvSpPr>
          <p:cNvPr id="3" name="Titel 2">
            <a:extLst>
              <a:ext uri="{FF2B5EF4-FFF2-40B4-BE49-F238E27FC236}">
                <a16:creationId xmlns:a16="http://schemas.microsoft.com/office/drawing/2014/main" id="{864DB3A3-298B-4B6F-89D6-D9B7F84F4896}"/>
              </a:ext>
            </a:extLst>
          </p:cNvPr>
          <p:cNvSpPr>
            <a:spLocks noGrp="1"/>
          </p:cNvSpPr>
          <p:nvPr>
            <p:ph type="title"/>
          </p:nvPr>
        </p:nvSpPr>
        <p:spPr/>
        <p:txBody>
          <a:bodyPr/>
          <a:lstStyle/>
          <a:p>
            <a:r>
              <a:rPr lang="de-DE" dirty="0"/>
              <a:t>Projektanforderungen</a:t>
            </a:r>
          </a:p>
        </p:txBody>
      </p:sp>
      <p:sp>
        <p:nvSpPr>
          <p:cNvPr id="6" name="Textplatzhalter 4">
            <a:extLst>
              <a:ext uri="{FF2B5EF4-FFF2-40B4-BE49-F238E27FC236}">
                <a16:creationId xmlns:a16="http://schemas.microsoft.com/office/drawing/2014/main" id="{C6B27D57-DF2F-4159-BCD0-C495E80E69D5}"/>
              </a:ext>
            </a:extLst>
          </p:cNvPr>
          <p:cNvSpPr txBox="1">
            <a:spLocks/>
          </p:cNvSpPr>
          <p:nvPr/>
        </p:nvSpPr>
        <p:spPr>
          <a:xfrm>
            <a:off x="715962" y="1936750"/>
            <a:ext cx="10637838" cy="4013200"/>
          </a:xfrm>
          <a:prstGeom prst="rect">
            <a:avLst/>
          </a:prstGeom>
        </p:spPr>
        <p:txBody>
          <a:bodyPr/>
          <a:lstStyle>
            <a:lvl1pPr marL="215900" indent="-215900" algn="l" defTabSz="914400" rtl="0" eaLnBrk="1" latinLnBrk="0" hangingPunct="1">
              <a:lnSpc>
                <a:spcPct val="110000"/>
              </a:lnSpc>
              <a:spcBef>
                <a:spcPts val="0"/>
              </a:spcBef>
              <a:spcAft>
                <a:spcPts val="1200"/>
              </a:spcAft>
              <a:buFontTx/>
              <a:buBlip>
                <a:blip r:embed="rId2"/>
              </a:buBlip>
              <a:defRPr sz="1600" kern="1200">
                <a:solidFill>
                  <a:schemeClr val="tx2"/>
                </a:solidFill>
                <a:latin typeface="+mn-lt"/>
                <a:ea typeface="+mn-ea"/>
                <a:cs typeface="+mn-cs"/>
              </a:defRPr>
            </a:lvl1pPr>
            <a:lvl2pPr marL="216000" indent="0" algn="l" defTabSz="914400" rtl="0" eaLnBrk="1" latinLnBrk="0" hangingPunct="1">
              <a:lnSpc>
                <a:spcPct val="110000"/>
              </a:lnSpc>
              <a:spcBef>
                <a:spcPts val="0"/>
              </a:spcBef>
              <a:spcAft>
                <a:spcPts val="0"/>
              </a:spcAft>
              <a:buFont typeface="Arial" panose="020B0604020202020204" pitchFamily="34" charset="0"/>
              <a:buNone/>
              <a:defRPr sz="1600" kern="1200">
                <a:solidFill>
                  <a:schemeClr val="tx2"/>
                </a:solidFill>
                <a:latin typeface="+mn-lt"/>
                <a:ea typeface="+mn-ea"/>
                <a:cs typeface="+mn-cs"/>
              </a:defRPr>
            </a:lvl2pPr>
            <a:lvl3pPr marL="216000" indent="0" algn="l" defTabSz="914400" rtl="0" eaLnBrk="1" latinLnBrk="0" hangingPunct="1">
              <a:lnSpc>
                <a:spcPct val="110000"/>
              </a:lnSpc>
              <a:spcBef>
                <a:spcPts val="0"/>
              </a:spcBef>
              <a:spcAft>
                <a:spcPts val="0"/>
              </a:spcAft>
              <a:buFont typeface="Arial" panose="020B0604020202020204" pitchFamily="34" charset="0"/>
              <a:buNone/>
              <a:defRPr sz="1600" b="1" kern="1200">
                <a:solidFill>
                  <a:schemeClr val="tx2"/>
                </a:solidFill>
                <a:latin typeface="+mj-lt"/>
                <a:ea typeface="+mn-ea"/>
                <a:cs typeface="+mn-cs"/>
              </a:defRPr>
            </a:lvl3pPr>
            <a:lvl4pPr marL="432000" indent="-215900" algn="l" defTabSz="914400" rtl="0" eaLnBrk="1" latinLnBrk="0" hangingPunct="1">
              <a:lnSpc>
                <a:spcPct val="110000"/>
              </a:lnSpc>
              <a:spcBef>
                <a:spcPts val="0"/>
              </a:spcBef>
              <a:buFont typeface="+mj-lt"/>
              <a:buAutoNum type="arabicPeriod"/>
              <a:defRPr sz="1600" kern="1200">
                <a:solidFill>
                  <a:schemeClr val="tx2"/>
                </a:solidFill>
                <a:latin typeface="+mn-lt"/>
                <a:ea typeface="+mn-ea"/>
                <a:cs typeface="+mn-cs"/>
              </a:defRPr>
            </a:lvl4pPr>
            <a:lvl5pPr marL="648000" indent="-216000" algn="l" defTabSz="914400" rtl="0" eaLnBrk="1" latinLnBrk="0" hangingPunct="1">
              <a:lnSpc>
                <a:spcPct val="110000"/>
              </a:lnSpc>
              <a:spcBef>
                <a:spcPts val="0"/>
              </a:spcBef>
              <a:buFont typeface="+mj-lt"/>
              <a:buAutoNum type="alphaLcPeriod"/>
              <a:defRPr sz="1600" kern="1200">
                <a:solidFill>
                  <a:schemeClr val="tx2"/>
                </a:solidFill>
                <a:latin typeface="+mn-lt"/>
                <a:ea typeface="+mn-ea"/>
                <a:cs typeface="+mn-cs"/>
              </a:defRPr>
            </a:lvl5pPr>
            <a:lvl6pPr marL="216000" indent="0" algn="l" defTabSz="914400" rtl="0" eaLnBrk="1" latinLnBrk="0" hangingPunct="1">
              <a:lnSpc>
                <a:spcPct val="110000"/>
              </a:lnSpc>
              <a:spcBef>
                <a:spcPts val="0"/>
              </a:spcBef>
              <a:buFont typeface="Arial" panose="020B0604020202020204" pitchFamily="34" charset="0"/>
              <a:buNone/>
              <a:defRPr sz="1600" kern="1200">
                <a:solidFill>
                  <a:schemeClr val="tx2"/>
                </a:solidFill>
                <a:latin typeface="+mn-lt"/>
                <a:ea typeface="+mn-ea"/>
                <a:cs typeface="+mn-cs"/>
              </a:defRPr>
            </a:lvl6pPr>
            <a:lvl7pPr marL="216000" indent="0" algn="l" defTabSz="914400" rtl="0" eaLnBrk="1" latinLnBrk="0" hangingPunct="1">
              <a:lnSpc>
                <a:spcPct val="110000"/>
              </a:lnSpc>
              <a:spcBef>
                <a:spcPts val="0"/>
              </a:spcBef>
              <a:buFont typeface="Arial" panose="020B0604020202020204" pitchFamily="34" charset="0"/>
              <a:buNone/>
              <a:defRPr sz="1600" kern="1200">
                <a:solidFill>
                  <a:schemeClr val="tx2"/>
                </a:solidFill>
                <a:latin typeface="+mn-lt"/>
                <a:ea typeface="+mn-ea"/>
                <a:cs typeface="+mn-cs"/>
              </a:defRPr>
            </a:lvl7pPr>
            <a:lvl8pPr marL="216000" indent="0" algn="l" defTabSz="914400" rtl="0" eaLnBrk="1" latinLnBrk="0" hangingPunct="1">
              <a:lnSpc>
                <a:spcPct val="110000"/>
              </a:lnSpc>
              <a:spcBef>
                <a:spcPts val="0"/>
              </a:spcBef>
              <a:buFont typeface="Arial" panose="020B0604020202020204" pitchFamily="34" charset="0"/>
              <a:buNone/>
              <a:defRPr sz="1600" kern="1200">
                <a:solidFill>
                  <a:schemeClr val="tx2"/>
                </a:solidFill>
                <a:latin typeface="+mn-lt"/>
                <a:ea typeface="+mn-ea"/>
                <a:cs typeface="+mn-cs"/>
              </a:defRPr>
            </a:lvl8pPr>
            <a:lvl9pPr marL="216000" indent="0" algn="l" defTabSz="914400" rtl="0" eaLnBrk="1" latinLnBrk="0" hangingPunct="1">
              <a:lnSpc>
                <a:spcPct val="110000"/>
              </a:lnSpc>
              <a:spcBef>
                <a:spcPts val="0"/>
              </a:spcBef>
              <a:buFont typeface="Arial" panose="020B0604020202020204" pitchFamily="34" charset="0"/>
              <a:buNone/>
              <a:defRPr sz="1600" kern="1200">
                <a:solidFill>
                  <a:schemeClr val="tx2"/>
                </a:solidFill>
                <a:latin typeface="+mn-lt"/>
                <a:ea typeface="+mn-ea"/>
                <a:cs typeface="+mn-cs"/>
              </a:defRPr>
            </a:lvl9pPr>
          </a:lstStyle>
          <a:p>
            <a:endParaRPr lang="nl-NL" dirty="0"/>
          </a:p>
          <a:p>
            <a:r>
              <a:rPr lang="de-DE" sz="2000" dirty="0"/>
              <a:t>Grenzüberschreitender Charakter – mindestens ein niederländischer und ein deutscher Partner, Projektantrag wird gemeinsam vorbereitet, gemeinsam finanziert und gemeinsam realisiert.</a:t>
            </a:r>
          </a:p>
          <a:p>
            <a:r>
              <a:rPr lang="de-DE" sz="2000" dirty="0"/>
              <a:t>Die Ausarbeitungen des Projekts sollen dem Programmgebiet und seiner Bevölkerung zugute kommen.</a:t>
            </a:r>
          </a:p>
          <a:p>
            <a:r>
              <a:rPr lang="nl-NL" sz="2000" dirty="0"/>
              <a:t>Max. 10 </a:t>
            </a:r>
            <a:r>
              <a:rPr lang="nl-NL" sz="2000" dirty="0" err="1"/>
              <a:t>Projektpartner</a:t>
            </a:r>
            <a:r>
              <a:rPr lang="nl-NL" sz="2000" dirty="0"/>
              <a:t>.</a:t>
            </a:r>
          </a:p>
          <a:p>
            <a:pPr marL="0" indent="0">
              <a:buNone/>
            </a:pPr>
            <a:endParaRPr lang="de-DE" dirty="0"/>
          </a:p>
        </p:txBody>
      </p:sp>
    </p:spTree>
    <p:extLst>
      <p:ext uri="{BB962C8B-B14F-4D97-AF65-F5344CB8AC3E}">
        <p14:creationId xmlns:p14="http://schemas.microsoft.com/office/powerpoint/2010/main" val="356916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23A7E04-B2E2-4D6C-9BC8-F5787020692A}"/>
              </a:ext>
            </a:extLst>
          </p:cNvPr>
          <p:cNvSpPr>
            <a:spLocks noGrp="1"/>
          </p:cNvSpPr>
          <p:nvPr>
            <p:ph type="sldNum" sz="quarter" idx="12"/>
          </p:nvPr>
        </p:nvSpPr>
        <p:spPr/>
        <p:txBody>
          <a:bodyPr/>
          <a:lstStyle/>
          <a:p>
            <a:fld id="{940AF558-241C-4E89-BD38-35133032102F}" type="slidenum">
              <a:rPr lang="de-DE" smtClean="0"/>
              <a:t>22</a:t>
            </a:fld>
            <a:endParaRPr lang="de-DE" dirty="0"/>
          </a:p>
        </p:txBody>
      </p:sp>
      <p:sp>
        <p:nvSpPr>
          <p:cNvPr id="3" name="Titel 2">
            <a:extLst>
              <a:ext uri="{FF2B5EF4-FFF2-40B4-BE49-F238E27FC236}">
                <a16:creationId xmlns:a16="http://schemas.microsoft.com/office/drawing/2014/main" id="{864DB3A3-298B-4B6F-89D6-D9B7F84F4896}"/>
              </a:ext>
            </a:extLst>
          </p:cNvPr>
          <p:cNvSpPr>
            <a:spLocks noGrp="1"/>
          </p:cNvSpPr>
          <p:nvPr>
            <p:ph type="title"/>
          </p:nvPr>
        </p:nvSpPr>
        <p:spPr/>
        <p:txBody>
          <a:bodyPr/>
          <a:lstStyle/>
          <a:p>
            <a:r>
              <a:rPr lang="de-DE" dirty="0">
                <a:solidFill>
                  <a:schemeClr val="tx1"/>
                </a:solidFill>
              </a:rPr>
              <a:t>Eisen </a:t>
            </a:r>
            <a:r>
              <a:rPr lang="de-DE" dirty="0" err="1">
                <a:solidFill>
                  <a:schemeClr val="tx1"/>
                </a:solidFill>
              </a:rPr>
              <a:t>aan</a:t>
            </a:r>
            <a:r>
              <a:rPr lang="de-DE" dirty="0">
                <a:solidFill>
                  <a:schemeClr val="tx1"/>
                </a:solidFill>
              </a:rPr>
              <a:t> </a:t>
            </a:r>
            <a:r>
              <a:rPr lang="de-DE" dirty="0" err="1">
                <a:solidFill>
                  <a:schemeClr val="tx1"/>
                </a:solidFill>
              </a:rPr>
              <a:t>het</a:t>
            </a:r>
            <a:r>
              <a:rPr lang="de-DE" dirty="0">
                <a:solidFill>
                  <a:schemeClr val="tx1"/>
                </a:solidFill>
              </a:rPr>
              <a:t> </a:t>
            </a:r>
            <a:r>
              <a:rPr lang="de-DE" dirty="0" err="1">
                <a:solidFill>
                  <a:schemeClr val="tx1"/>
                </a:solidFill>
              </a:rPr>
              <a:t>project</a:t>
            </a:r>
            <a:endParaRPr lang="de-DE" dirty="0">
              <a:solidFill>
                <a:schemeClr val="tx1"/>
              </a:solidFill>
            </a:endParaRPr>
          </a:p>
        </p:txBody>
      </p:sp>
      <p:sp>
        <p:nvSpPr>
          <p:cNvPr id="6" name="Textplatzhalter 4">
            <a:extLst>
              <a:ext uri="{FF2B5EF4-FFF2-40B4-BE49-F238E27FC236}">
                <a16:creationId xmlns:a16="http://schemas.microsoft.com/office/drawing/2014/main" id="{C6B27D57-DF2F-4159-BCD0-C495E80E69D5}"/>
              </a:ext>
            </a:extLst>
          </p:cNvPr>
          <p:cNvSpPr txBox="1">
            <a:spLocks/>
          </p:cNvSpPr>
          <p:nvPr/>
        </p:nvSpPr>
        <p:spPr>
          <a:xfrm>
            <a:off x="715962" y="1936750"/>
            <a:ext cx="10637838" cy="4013200"/>
          </a:xfrm>
          <a:prstGeom prst="rect">
            <a:avLst/>
          </a:prstGeom>
        </p:spPr>
        <p:txBody>
          <a:bodyPr/>
          <a:lstStyle>
            <a:lvl1pPr marL="215900" indent="-215900" algn="l" defTabSz="914400" rtl="0" eaLnBrk="1" latinLnBrk="0" hangingPunct="1">
              <a:lnSpc>
                <a:spcPct val="110000"/>
              </a:lnSpc>
              <a:spcBef>
                <a:spcPts val="0"/>
              </a:spcBef>
              <a:spcAft>
                <a:spcPts val="1200"/>
              </a:spcAft>
              <a:buFontTx/>
              <a:buBlip>
                <a:blip r:embed="rId2"/>
              </a:buBlip>
              <a:defRPr sz="1600" kern="1200">
                <a:solidFill>
                  <a:schemeClr val="tx2"/>
                </a:solidFill>
                <a:latin typeface="+mn-lt"/>
                <a:ea typeface="+mn-ea"/>
                <a:cs typeface="+mn-cs"/>
              </a:defRPr>
            </a:lvl1pPr>
            <a:lvl2pPr marL="216000" indent="0" algn="l" defTabSz="914400" rtl="0" eaLnBrk="1" latinLnBrk="0" hangingPunct="1">
              <a:lnSpc>
                <a:spcPct val="110000"/>
              </a:lnSpc>
              <a:spcBef>
                <a:spcPts val="0"/>
              </a:spcBef>
              <a:spcAft>
                <a:spcPts val="0"/>
              </a:spcAft>
              <a:buFont typeface="Arial" panose="020B0604020202020204" pitchFamily="34" charset="0"/>
              <a:buNone/>
              <a:defRPr sz="1600" kern="1200">
                <a:solidFill>
                  <a:schemeClr val="tx2"/>
                </a:solidFill>
                <a:latin typeface="+mn-lt"/>
                <a:ea typeface="+mn-ea"/>
                <a:cs typeface="+mn-cs"/>
              </a:defRPr>
            </a:lvl2pPr>
            <a:lvl3pPr marL="216000" indent="0" algn="l" defTabSz="914400" rtl="0" eaLnBrk="1" latinLnBrk="0" hangingPunct="1">
              <a:lnSpc>
                <a:spcPct val="110000"/>
              </a:lnSpc>
              <a:spcBef>
                <a:spcPts val="0"/>
              </a:spcBef>
              <a:spcAft>
                <a:spcPts val="0"/>
              </a:spcAft>
              <a:buFont typeface="Arial" panose="020B0604020202020204" pitchFamily="34" charset="0"/>
              <a:buNone/>
              <a:defRPr sz="1600" b="1" kern="1200">
                <a:solidFill>
                  <a:schemeClr val="tx2"/>
                </a:solidFill>
                <a:latin typeface="+mj-lt"/>
                <a:ea typeface="+mn-ea"/>
                <a:cs typeface="+mn-cs"/>
              </a:defRPr>
            </a:lvl3pPr>
            <a:lvl4pPr marL="432000" indent="-215900" algn="l" defTabSz="914400" rtl="0" eaLnBrk="1" latinLnBrk="0" hangingPunct="1">
              <a:lnSpc>
                <a:spcPct val="110000"/>
              </a:lnSpc>
              <a:spcBef>
                <a:spcPts val="0"/>
              </a:spcBef>
              <a:buFont typeface="+mj-lt"/>
              <a:buAutoNum type="arabicPeriod"/>
              <a:defRPr sz="1600" kern="1200">
                <a:solidFill>
                  <a:schemeClr val="tx2"/>
                </a:solidFill>
                <a:latin typeface="+mn-lt"/>
                <a:ea typeface="+mn-ea"/>
                <a:cs typeface="+mn-cs"/>
              </a:defRPr>
            </a:lvl4pPr>
            <a:lvl5pPr marL="648000" indent="-216000" algn="l" defTabSz="914400" rtl="0" eaLnBrk="1" latinLnBrk="0" hangingPunct="1">
              <a:lnSpc>
                <a:spcPct val="110000"/>
              </a:lnSpc>
              <a:spcBef>
                <a:spcPts val="0"/>
              </a:spcBef>
              <a:buFont typeface="+mj-lt"/>
              <a:buAutoNum type="alphaLcPeriod"/>
              <a:defRPr sz="1600" kern="1200">
                <a:solidFill>
                  <a:schemeClr val="tx2"/>
                </a:solidFill>
                <a:latin typeface="+mn-lt"/>
                <a:ea typeface="+mn-ea"/>
                <a:cs typeface="+mn-cs"/>
              </a:defRPr>
            </a:lvl5pPr>
            <a:lvl6pPr marL="216000" indent="0" algn="l" defTabSz="914400" rtl="0" eaLnBrk="1" latinLnBrk="0" hangingPunct="1">
              <a:lnSpc>
                <a:spcPct val="110000"/>
              </a:lnSpc>
              <a:spcBef>
                <a:spcPts val="0"/>
              </a:spcBef>
              <a:buFont typeface="Arial" panose="020B0604020202020204" pitchFamily="34" charset="0"/>
              <a:buNone/>
              <a:defRPr sz="1600" kern="1200">
                <a:solidFill>
                  <a:schemeClr val="tx2"/>
                </a:solidFill>
                <a:latin typeface="+mn-lt"/>
                <a:ea typeface="+mn-ea"/>
                <a:cs typeface="+mn-cs"/>
              </a:defRPr>
            </a:lvl6pPr>
            <a:lvl7pPr marL="216000" indent="0" algn="l" defTabSz="914400" rtl="0" eaLnBrk="1" latinLnBrk="0" hangingPunct="1">
              <a:lnSpc>
                <a:spcPct val="110000"/>
              </a:lnSpc>
              <a:spcBef>
                <a:spcPts val="0"/>
              </a:spcBef>
              <a:buFont typeface="Arial" panose="020B0604020202020204" pitchFamily="34" charset="0"/>
              <a:buNone/>
              <a:defRPr sz="1600" kern="1200">
                <a:solidFill>
                  <a:schemeClr val="tx2"/>
                </a:solidFill>
                <a:latin typeface="+mn-lt"/>
                <a:ea typeface="+mn-ea"/>
                <a:cs typeface="+mn-cs"/>
              </a:defRPr>
            </a:lvl7pPr>
            <a:lvl8pPr marL="216000" indent="0" algn="l" defTabSz="914400" rtl="0" eaLnBrk="1" latinLnBrk="0" hangingPunct="1">
              <a:lnSpc>
                <a:spcPct val="110000"/>
              </a:lnSpc>
              <a:spcBef>
                <a:spcPts val="0"/>
              </a:spcBef>
              <a:buFont typeface="Arial" panose="020B0604020202020204" pitchFamily="34" charset="0"/>
              <a:buNone/>
              <a:defRPr sz="1600" kern="1200">
                <a:solidFill>
                  <a:schemeClr val="tx2"/>
                </a:solidFill>
                <a:latin typeface="+mn-lt"/>
                <a:ea typeface="+mn-ea"/>
                <a:cs typeface="+mn-cs"/>
              </a:defRPr>
            </a:lvl8pPr>
            <a:lvl9pPr marL="216000" indent="0" algn="l" defTabSz="914400" rtl="0" eaLnBrk="1" latinLnBrk="0" hangingPunct="1">
              <a:lnSpc>
                <a:spcPct val="110000"/>
              </a:lnSpc>
              <a:spcBef>
                <a:spcPts val="0"/>
              </a:spcBef>
              <a:buFont typeface="Arial" panose="020B0604020202020204" pitchFamily="34" charset="0"/>
              <a:buNone/>
              <a:defRPr sz="1600" kern="1200">
                <a:solidFill>
                  <a:schemeClr val="tx2"/>
                </a:solidFill>
                <a:latin typeface="+mn-lt"/>
                <a:ea typeface="+mn-ea"/>
                <a:cs typeface="+mn-cs"/>
              </a:defRPr>
            </a:lvl9pPr>
          </a:lstStyle>
          <a:p>
            <a:endParaRPr lang="nl-NL" dirty="0"/>
          </a:p>
          <a:p>
            <a:r>
              <a:rPr lang="nl-NL" sz="2000" dirty="0">
                <a:solidFill>
                  <a:schemeClr val="tx1"/>
                </a:solidFill>
              </a:rPr>
              <a:t>Grensoverschrijdend karakter – min. één Nederlandse en één Duitse partner, projectaanvraag wordt gezamenlijk voorbereid, gezamenlijk gefinancierd en samen gerealiseerd.</a:t>
            </a:r>
          </a:p>
          <a:p>
            <a:r>
              <a:rPr lang="nl-NL" sz="2000" dirty="0">
                <a:solidFill>
                  <a:schemeClr val="tx1"/>
                </a:solidFill>
              </a:rPr>
              <a:t>De uitwerkingen van het project moeten het programmagebied en haar bevolking ten goede komen.</a:t>
            </a:r>
          </a:p>
          <a:p>
            <a:r>
              <a:rPr lang="nl-NL" sz="2000" dirty="0">
                <a:solidFill>
                  <a:schemeClr val="tx1"/>
                </a:solidFill>
              </a:rPr>
              <a:t>Max. 10 projectpartners.</a:t>
            </a:r>
          </a:p>
          <a:p>
            <a:pPr marL="0" indent="0">
              <a:buNone/>
            </a:pPr>
            <a:endParaRPr lang="de-DE" dirty="0"/>
          </a:p>
        </p:txBody>
      </p:sp>
    </p:spTree>
    <p:extLst>
      <p:ext uri="{BB962C8B-B14F-4D97-AF65-F5344CB8AC3E}">
        <p14:creationId xmlns:p14="http://schemas.microsoft.com/office/powerpoint/2010/main" val="8398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A2114-6373-4FF2-A97A-4ED5465EE236}"/>
              </a:ext>
            </a:extLst>
          </p:cNvPr>
          <p:cNvSpPr>
            <a:spLocks noGrp="1"/>
          </p:cNvSpPr>
          <p:nvPr>
            <p:ph type="title"/>
          </p:nvPr>
        </p:nvSpPr>
        <p:spPr/>
        <p:txBody>
          <a:bodyPr/>
          <a:lstStyle/>
          <a:p>
            <a:r>
              <a:rPr lang="de-DE"/>
              <a:t>Antragsverfahren</a:t>
            </a:r>
            <a:endParaRPr lang="de-DE" dirty="0"/>
          </a:p>
        </p:txBody>
      </p:sp>
      <p:sp>
        <p:nvSpPr>
          <p:cNvPr id="3" name="Content Placeholder 2">
            <a:extLst>
              <a:ext uri="{FF2B5EF4-FFF2-40B4-BE49-F238E27FC236}">
                <a16:creationId xmlns:a16="http://schemas.microsoft.com/office/drawing/2014/main" id="{7F4ADD2F-79C1-4AD4-B5EF-50896393D468}"/>
              </a:ext>
            </a:extLst>
          </p:cNvPr>
          <p:cNvSpPr>
            <a:spLocks noGrp="1"/>
          </p:cNvSpPr>
          <p:nvPr>
            <p:ph sz="quarter" idx="13"/>
          </p:nvPr>
        </p:nvSpPr>
        <p:spPr/>
        <p:txBody>
          <a:bodyPr/>
          <a:lstStyle/>
          <a:p>
            <a:r>
              <a:rPr lang="de-DE" dirty="0"/>
              <a:t>Projektidee wird mit dem </a:t>
            </a:r>
            <a:r>
              <a:rPr lang="de-DE" b="1" dirty="0"/>
              <a:t>regionalen Programmmanagement </a:t>
            </a:r>
            <a:r>
              <a:rPr lang="de-DE" dirty="0"/>
              <a:t>besprochen </a:t>
            </a:r>
          </a:p>
          <a:p>
            <a:r>
              <a:rPr lang="de-DE" b="1" dirty="0"/>
              <a:t>Gemeinsame</a:t>
            </a:r>
            <a:r>
              <a:rPr lang="de-DE" dirty="0"/>
              <a:t> weitere Ausarbeitung durch die Projektpartner</a:t>
            </a:r>
          </a:p>
          <a:p>
            <a:r>
              <a:rPr lang="de-DE" dirty="0"/>
              <a:t>Das Projekt kann nur eingereicht werden, wenn der Antrag zu </a:t>
            </a:r>
            <a:r>
              <a:rPr lang="de-DE" b="1" dirty="0"/>
              <a:t>100% vollständig </a:t>
            </a:r>
            <a:r>
              <a:rPr lang="de-DE" dirty="0"/>
              <a:t>ist</a:t>
            </a:r>
          </a:p>
          <a:p>
            <a:r>
              <a:rPr lang="de-DE" dirty="0"/>
              <a:t>Technische Prüfung</a:t>
            </a:r>
          </a:p>
          <a:p>
            <a:r>
              <a:rPr lang="de-DE" dirty="0"/>
              <a:t>Bewertung durch </a:t>
            </a:r>
            <a:r>
              <a:rPr lang="de-DE" b="1" dirty="0"/>
              <a:t>Experten</a:t>
            </a:r>
            <a:r>
              <a:rPr lang="de-DE" dirty="0"/>
              <a:t> (Priorität 1+2)</a:t>
            </a:r>
          </a:p>
          <a:p>
            <a:r>
              <a:rPr lang="de-DE" dirty="0"/>
              <a:t>Beschlussfassung durch einen programmweiten (Priorität 1+2) oder einen regionalen (Priorität 3+4) Lenkungsausschuss</a:t>
            </a:r>
          </a:p>
        </p:txBody>
      </p:sp>
      <p:sp>
        <p:nvSpPr>
          <p:cNvPr id="4" name="Text Placeholder 3">
            <a:extLst>
              <a:ext uri="{FF2B5EF4-FFF2-40B4-BE49-F238E27FC236}">
                <a16:creationId xmlns:a16="http://schemas.microsoft.com/office/drawing/2014/main" id="{6F9F4E84-8AB4-411C-A810-0ECD616B2316}"/>
              </a:ext>
            </a:extLst>
          </p:cNvPr>
          <p:cNvSpPr>
            <a:spLocks noGrp="1"/>
          </p:cNvSpPr>
          <p:nvPr>
            <p:ph type="body" sz="quarter" idx="14"/>
          </p:nvPr>
        </p:nvSpPr>
        <p:spPr/>
        <p:txBody>
          <a:bodyPr/>
          <a:lstStyle/>
          <a:p>
            <a:endParaRPr lang="de-DE" dirty="0"/>
          </a:p>
        </p:txBody>
      </p:sp>
      <p:sp>
        <p:nvSpPr>
          <p:cNvPr id="5" name="Rectangle: Single Corner Rounded 4">
            <a:extLst>
              <a:ext uri="{FF2B5EF4-FFF2-40B4-BE49-F238E27FC236}">
                <a16:creationId xmlns:a16="http://schemas.microsoft.com/office/drawing/2014/main" id="{A56DCF9A-7FB8-4922-8FDD-CC2DCE43DE58}"/>
              </a:ext>
            </a:extLst>
          </p:cNvPr>
          <p:cNvSpPr/>
          <p:nvPr/>
        </p:nvSpPr>
        <p:spPr>
          <a:xfrm flipH="1">
            <a:off x="7572871" y="5218123"/>
            <a:ext cx="3630571" cy="736288"/>
          </a:xfrm>
          <a:prstGeom prst="round1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80000" rIns="108000" bIns="180000" rtlCol="0" anchor="t"/>
          <a:lstStyle/>
          <a:p>
            <a:pPr marL="179388" indent="-179388">
              <a:buFont typeface="Georgia" panose="02040502050405020303" pitchFamily="18" charset="0"/>
              <a:buChar char="*"/>
            </a:pPr>
            <a:r>
              <a:rPr lang="de-DE" sz="1200" dirty="0"/>
              <a:t>Es gibt keine Calls / Projektaufrufe:</a:t>
            </a:r>
            <a:br>
              <a:rPr lang="de-DE" sz="1200"/>
            </a:br>
            <a:r>
              <a:rPr lang="de-DE" sz="1200"/>
              <a:t>fortlaufende Einreichung von Projekten</a:t>
            </a:r>
            <a:endParaRPr lang="de-DE" sz="1200" dirty="0"/>
          </a:p>
        </p:txBody>
      </p:sp>
      <p:sp>
        <p:nvSpPr>
          <p:cNvPr id="6" name="Slide Number Placeholder 5">
            <a:extLst>
              <a:ext uri="{FF2B5EF4-FFF2-40B4-BE49-F238E27FC236}">
                <a16:creationId xmlns:a16="http://schemas.microsoft.com/office/drawing/2014/main" id="{FEC7CD08-5DEB-4B55-97C3-92A909649328}"/>
              </a:ext>
            </a:extLst>
          </p:cNvPr>
          <p:cNvSpPr>
            <a:spLocks noGrp="1"/>
          </p:cNvSpPr>
          <p:nvPr>
            <p:ph type="sldNum" sz="quarter" idx="15"/>
          </p:nvPr>
        </p:nvSpPr>
        <p:spPr>
          <a:xfrm>
            <a:off x="11368846" y="6422234"/>
            <a:ext cx="288000" cy="144000"/>
          </a:xfrm>
        </p:spPr>
        <p:txBody>
          <a:bodyPr/>
          <a:lstStyle/>
          <a:p>
            <a:fld id="{940AF558-241C-4E89-BD38-35133032102F}" type="slidenum">
              <a:rPr lang="de-DE" smtClean="0"/>
              <a:t>23</a:t>
            </a:fld>
            <a:endParaRPr lang="de-DE" dirty="0"/>
          </a:p>
        </p:txBody>
      </p:sp>
    </p:spTree>
    <p:extLst>
      <p:ext uri="{BB962C8B-B14F-4D97-AF65-F5344CB8AC3E}">
        <p14:creationId xmlns:p14="http://schemas.microsoft.com/office/powerpoint/2010/main" val="2012018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A2114-6373-4FF2-A97A-4ED5465EE236}"/>
              </a:ext>
            </a:extLst>
          </p:cNvPr>
          <p:cNvSpPr>
            <a:spLocks noGrp="1"/>
          </p:cNvSpPr>
          <p:nvPr>
            <p:ph type="title"/>
          </p:nvPr>
        </p:nvSpPr>
        <p:spPr/>
        <p:txBody>
          <a:bodyPr/>
          <a:lstStyle/>
          <a:p>
            <a:r>
              <a:rPr lang="de-DE" dirty="0" err="1">
                <a:solidFill>
                  <a:schemeClr val="tx1"/>
                </a:solidFill>
              </a:rPr>
              <a:t>Aanvraagprocedure</a:t>
            </a:r>
            <a:endParaRPr lang="de-DE" dirty="0">
              <a:solidFill>
                <a:schemeClr val="tx1"/>
              </a:solidFill>
            </a:endParaRPr>
          </a:p>
        </p:txBody>
      </p:sp>
      <p:sp>
        <p:nvSpPr>
          <p:cNvPr id="3" name="Content Placeholder 2">
            <a:extLst>
              <a:ext uri="{FF2B5EF4-FFF2-40B4-BE49-F238E27FC236}">
                <a16:creationId xmlns:a16="http://schemas.microsoft.com/office/drawing/2014/main" id="{7F4ADD2F-79C1-4AD4-B5EF-50896393D468}"/>
              </a:ext>
            </a:extLst>
          </p:cNvPr>
          <p:cNvSpPr>
            <a:spLocks noGrp="1"/>
          </p:cNvSpPr>
          <p:nvPr>
            <p:ph sz="quarter" idx="13"/>
          </p:nvPr>
        </p:nvSpPr>
        <p:spPr/>
        <p:txBody>
          <a:bodyPr/>
          <a:lstStyle/>
          <a:p>
            <a:r>
              <a:rPr lang="nl-NL" sz="1800" dirty="0">
                <a:solidFill>
                  <a:schemeClr val="tx1"/>
                </a:solidFill>
              </a:rPr>
              <a:t>Projectidee wordt met het </a:t>
            </a:r>
            <a:r>
              <a:rPr lang="nl-NL" sz="1800" b="1" dirty="0">
                <a:solidFill>
                  <a:schemeClr val="tx1"/>
                </a:solidFill>
              </a:rPr>
              <a:t>regionale programmamanagement </a:t>
            </a:r>
            <a:r>
              <a:rPr lang="nl-NL" sz="1800" dirty="0">
                <a:solidFill>
                  <a:schemeClr val="tx1"/>
                </a:solidFill>
              </a:rPr>
              <a:t>besproken</a:t>
            </a:r>
          </a:p>
          <a:p>
            <a:r>
              <a:rPr lang="nl-NL" sz="1800" b="1" dirty="0">
                <a:solidFill>
                  <a:schemeClr val="tx1"/>
                </a:solidFill>
              </a:rPr>
              <a:t>Gezamenlijke </a:t>
            </a:r>
            <a:r>
              <a:rPr lang="nl-NL" sz="1800" dirty="0">
                <a:solidFill>
                  <a:schemeClr val="tx1"/>
                </a:solidFill>
              </a:rPr>
              <a:t>verdere uitwerking door de projectpartners</a:t>
            </a:r>
          </a:p>
          <a:p>
            <a:r>
              <a:rPr lang="nl-NL" sz="1800" dirty="0">
                <a:solidFill>
                  <a:schemeClr val="tx1"/>
                </a:solidFill>
              </a:rPr>
              <a:t>Het project kan pas ingediend worden, wanneer de aanvraag </a:t>
            </a:r>
            <a:r>
              <a:rPr lang="nl-NL" sz="1800" b="1" dirty="0">
                <a:solidFill>
                  <a:schemeClr val="tx1"/>
                </a:solidFill>
              </a:rPr>
              <a:t>100% compleet </a:t>
            </a:r>
            <a:r>
              <a:rPr lang="nl-NL" sz="1800" dirty="0">
                <a:solidFill>
                  <a:schemeClr val="tx1"/>
                </a:solidFill>
              </a:rPr>
              <a:t>is</a:t>
            </a:r>
          </a:p>
          <a:p>
            <a:r>
              <a:rPr lang="de-DE" sz="1800" dirty="0">
                <a:solidFill>
                  <a:schemeClr val="tx1"/>
                </a:solidFill>
              </a:rPr>
              <a:t>Technische </a:t>
            </a:r>
            <a:r>
              <a:rPr lang="de-DE" sz="1800" dirty="0" err="1">
                <a:solidFill>
                  <a:schemeClr val="tx1"/>
                </a:solidFill>
              </a:rPr>
              <a:t>toetsing</a:t>
            </a:r>
            <a:endParaRPr lang="de-DE" sz="1800" dirty="0">
              <a:solidFill>
                <a:schemeClr val="tx1"/>
              </a:solidFill>
            </a:endParaRPr>
          </a:p>
          <a:p>
            <a:r>
              <a:rPr lang="nl-NL" sz="1800" dirty="0">
                <a:solidFill>
                  <a:schemeClr val="tx1"/>
                </a:solidFill>
              </a:rPr>
              <a:t>Beoordeling door </a:t>
            </a:r>
            <a:r>
              <a:rPr lang="nl-NL" sz="1800" b="1" dirty="0">
                <a:solidFill>
                  <a:schemeClr val="tx1"/>
                </a:solidFill>
              </a:rPr>
              <a:t>experts</a:t>
            </a:r>
            <a:r>
              <a:rPr lang="nl-NL" sz="1800" dirty="0">
                <a:solidFill>
                  <a:schemeClr val="tx1"/>
                </a:solidFill>
              </a:rPr>
              <a:t> (prioriteit 1+2)</a:t>
            </a:r>
          </a:p>
          <a:p>
            <a:r>
              <a:rPr lang="nl-NL" sz="1800" dirty="0">
                <a:solidFill>
                  <a:schemeClr val="tx1"/>
                </a:solidFill>
              </a:rPr>
              <a:t>Besluitvorming in de </a:t>
            </a:r>
            <a:r>
              <a:rPr lang="nl-NL" sz="1800" b="1" dirty="0" err="1">
                <a:solidFill>
                  <a:schemeClr val="tx1"/>
                </a:solidFill>
              </a:rPr>
              <a:t>programmabrede</a:t>
            </a:r>
            <a:r>
              <a:rPr lang="nl-NL" sz="1800" dirty="0">
                <a:solidFill>
                  <a:schemeClr val="tx1"/>
                </a:solidFill>
              </a:rPr>
              <a:t> (prioriteit 1+2) of in een </a:t>
            </a:r>
            <a:r>
              <a:rPr lang="nl-NL" sz="1800" b="1" dirty="0">
                <a:solidFill>
                  <a:schemeClr val="tx1"/>
                </a:solidFill>
              </a:rPr>
              <a:t>regionale</a:t>
            </a:r>
            <a:r>
              <a:rPr lang="nl-NL" sz="1800" dirty="0">
                <a:solidFill>
                  <a:schemeClr val="tx1"/>
                </a:solidFill>
              </a:rPr>
              <a:t> (prioriteit 3+4) stuurgroep</a:t>
            </a:r>
          </a:p>
        </p:txBody>
      </p:sp>
      <p:sp>
        <p:nvSpPr>
          <p:cNvPr id="4" name="Text Placeholder 3">
            <a:extLst>
              <a:ext uri="{FF2B5EF4-FFF2-40B4-BE49-F238E27FC236}">
                <a16:creationId xmlns:a16="http://schemas.microsoft.com/office/drawing/2014/main" id="{6F9F4E84-8AB4-411C-A810-0ECD616B2316}"/>
              </a:ext>
            </a:extLst>
          </p:cNvPr>
          <p:cNvSpPr>
            <a:spLocks noGrp="1"/>
          </p:cNvSpPr>
          <p:nvPr>
            <p:ph type="body" sz="quarter" idx="14"/>
          </p:nvPr>
        </p:nvSpPr>
        <p:spPr/>
        <p:txBody>
          <a:bodyPr/>
          <a:lstStyle/>
          <a:p>
            <a:endParaRPr lang="de-DE" dirty="0"/>
          </a:p>
        </p:txBody>
      </p:sp>
      <p:sp>
        <p:nvSpPr>
          <p:cNvPr id="5" name="Rectangle: Single Corner Rounded 4">
            <a:extLst>
              <a:ext uri="{FF2B5EF4-FFF2-40B4-BE49-F238E27FC236}">
                <a16:creationId xmlns:a16="http://schemas.microsoft.com/office/drawing/2014/main" id="{A56DCF9A-7FB8-4922-8FDD-CC2DCE43DE58}"/>
              </a:ext>
            </a:extLst>
          </p:cNvPr>
          <p:cNvSpPr/>
          <p:nvPr/>
        </p:nvSpPr>
        <p:spPr>
          <a:xfrm flipH="1">
            <a:off x="7572871" y="5218123"/>
            <a:ext cx="3630571" cy="736288"/>
          </a:xfrm>
          <a:prstGeom prst="round1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80000" rIns="108000" bIns="180000" rtlCol="0" anchor="t"/>
          <a:lstStyle/>
          <a:p>
            <a:pPr marL="179388" indent="-179388">
              <a:buFont typeface="Georgia" panose="02040502050405020303" pitchFamily="18" charset="0"/>
              <a:buChar char="*"/>
            </a:pPr>
            <a:r>
              <a:rPr lang="nl-NL" sz="1200" dirty="0"/>
              <a:t>Er zijn geen calls / projectoproepen: doorlopende indiening van projecten</a:t>
            </a:r>
            <a:endParaRPr lang="de-DE" sz="1200" dirty="0"/>
          </a:p>
        </p:txBody>
      </p:sp>
      <p:sp>
        <p:nvSpPr>
          <p:cNvPr id="6" name="Slide Number Placeholder 5">
            <a:extLst>
              <a:ext uri="{FF2B5EF4-FFF2-40B4-BE49-F238E27FC236}">
                <a16:creationId xmlns:a16="http://schemas.microsoft.com/office/drawing/2014/main" id="{FEC7CD08-5DEB-4B55-97C3-92A909649328}"/>
              </a:ext>
            </a:extLst>
          </p:cNvPr>
          <p:cNvSpPr>
            <a:spLocks noGrp="1"/>
          </p:cNvSpPr>
          <p:nvPr>
            <p:ph type="sldNum" sz="quarter" idx="12"/>
          </p:nvPr>
        </p:nvSpPr>
        <p:spPr/>
        <p:txBody>
          <a:bodyPr/>
          <a:lstStyle/>
          <a:p>
            <a:fld id="{940AF558-241C-4E89-BD38-35133032102F}" type="slidenum">
              <a:rPr lang="de-DE" smtClean="0"/>
              <a:t>24</a:t>
            </a:fld>
            <a:endParaRPr lang="de-DE" dirty="0"/>
          </a:p>
        </p:txBody>
      </p:sp>
    </p:spTree>
    <p:extLst>
      <p:ext uri="{BB962C8B-B14F-4D97-AF65-F5344CB8AC3E}">
        <p14:creationId xmlns:p14="http://schemas.microsoft.com/office/powerpoint/2010/main" val="583500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EEBE-C99F-4D08-921F-0A978BF84B9F}"/>
              </a:ext>
            </a:extLst>
          </p:cNvPr>
          <p:cNvSpPr>
            <a:spLocks noGrp="1"/>
          </p:cNvSpPr>
          <p:nvPr>
            <p:ph type="title"/>
          </p:nvPr>
        </p:nvSpPr>
        <p:spPr/>
        <p:txBody>
          <a:bodyPr/>
          <a:lstStyle/>
          <a:p>
            <a:r>
              <a:rPr lang="de-DE"/>
              <a:t>Beispiel Finanzierungskonzept</a:t>
            </a:r>
            <a:endParaRPr lang="de-DE" dirty="0"/>
          </a:p>
        </p:txBody>
      </p:sp>
      <p:graphicFrame>
        <p:nvGraphicFramePr>
          <p:cNvPr id="7" name="Content Placeholder 6">
            <a:extLst>
              <a:ext uri="{FF2B5EF4-FFF2-40B4-BE49-F238E27FC236}">
                <a16:creationId xmlns:a16="http://schemas.microsoft.com/office/drawing/2014/main" id="{A3AEBF41-622F-43CC-82E0-349F573880AA}"/>
              </a:ext>
            </a:extLst>
          </p:cNvPr>
          <p:cNvGraphicFramePr>
            <a:graphicFrameLocks noGrp="1"/>
          </p:cNvGraphicFramePr>
          <p:nvPr>
            <p:ph sz="quarter" idx="13"/>
          </p:nvPr>
        </p:nvGraphicFramePr>
        <p:xfrm>
          <a:off x="715963" y="1936750"/>
          <a:ext cx="10637837" cy="40179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C4DBFA75-7A1B-415B-A966-9C2B56D6FFD4}"/>
              </a:ext>
            </a:extLst>
          </p:cNvPr>
          <p:cNvSpPr>
            <a:spLocks noGrp="1"/>
          </p:cNvSpPr>
          <p:nvPr>
            <p:ph type="body" sz="quarter" idx="14"/>
          </p:nvPr>
        </p:nvSpPr>
        <p:spPr/>
        <p:txBody>
          <a:bodyPr/>
          <a:lstStyle/>
          <a:p>
            <a:r>
              <a:rPr lang="de-DE"/>
              <a:t>Zusammenarbeit zwischen KMU</a:t>
            </a:r>
            <a:endParaRPr lang="de-DE" dirty="0"/>
          </a:p>
        </p:txBody>
      </p:sp>
      <p:sp>
        <p:nvSpPr>
          <p:cNvPr id="10" name="Rectangle: Single Corner Rounded 9">
            <a:extLst>
              <a:ext uri="{FF2B5EF4-FFF2-40B4-BE49-F238E27FC236}">
                <a16:creationId xmlns:a16="http://schemas.microsoft.com/office/drawing/2014/main" id="{0AA8EB67-3111-4D6E-8A54-A7002879581C}"/>
              </a:ext>
            </a:extLst>
          </p:cNvPr>
          <p:cNvSpPr/>
          <p:nvPr/>
        </p:nvSpPr>
        <p:spPr>
          <a:xfrm flipH="1">
            <a:off x="8450469" y="5333249"/>
            <a:ext cx="3234026" cy="736288"/>
          </a:xfrm>
          <a:prstGeom prst="round1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80000" rIns="108000" bIns="180000" rtlCol="0" anchor="t"/>
          <a:lstStyle/>
          <a:p>
            <a:pPr marL="179388" marR="0" lvl="0" indent="-179388" algn="l" defTabSz="914400" rtl="0" eaLnBrk="1" fontAlgn="auto" latinLnBrk="0" hangingPunct="1">
              <a:lnSpc>
                <a:spcPct val="100000"/>
              </a:lnSpc>
              <a:spcBef>
                <a:spcPts val="0"/>
              </a:spcBef>
              <a:spcAft>
                <a:spcPts val="0"/>
              </a:spcAft>
              <a:buClrTx/>
              <a:buSzTx/>
              <a:buFont typeface="Georgia" panose="02040502050405020303" pitchFamily="18" charset="0"/>
              <a:buChar char="*"/>
              <a:tabLst/>
              <a:defRPr/>
            </a:pPr>
            <a:r>
              <a:rPr kumimoji="0" lang="de-DE" sz="1200" b="0" i="0" u="none" strike="noStrike" kern="1200" cap="none" spc="0" normalizeH="0" baseline="0" noProof="0" dirty="0">
                <a:ln>
                  <a:noFill/>
                </a:ln>
                <a:solidFill>
                  <a:prstClr val="white"/>
                </a:solidFill>
                <a:effectLst/>
                <a:uLnTx/>
                <a:uFillTx/>
                <a:latin typeface="Georgia"/>
                <a:ea typeface="+mn-ea"/>
                <a:cs typeface="+mn-cs"/>
              </a:rPr>
              <a:t>Der Gesamtfördersatz wird als Durchschnitt aller </a:t>
            </a:r>
            <a:r>
              <a:rPr kumimoji="0" lang="de-DE" sz="1200" b="0" i="0" u="none" strike="noStrike" kern="1200" cap="none" spc="0" normalizeH="0" baseline="0" noProof="0">
                <a:ln>
                  <a:noFill/>
                </a:ln>
                <a:solidFill>
                  <a:prstClr val="white"/>
                </a:solidFill>
                <a:effectLst/>
                <a:uLnTx/>
                <a:uFillTx/>
                <a:latin typeface="Georgia"/>
                <a:ea typeface="+mn-ea"/>
                <a:cs typeface="+mn-cs"/>
              </a:rPr>
              <a:t>Partner berechnet</a:t>
            </a:r>
            <a:endParaRPr kumimoji="0" lang="de-DE" sz="1200" b="0" i="0" u="none" strike="noStrike" kern="1200" cap="none" spc="0" normalizeH="0" baseline="0" noProof="0" dirty="0">
              <a:ln>
                <a:noFill/>
              </a:ln>
              <a:solidFill>
                <a:prstClr val="white"/>
              </a:solidFill>
              <a:effectLst/>
              <a:uLnTx/>
              <a:uFillTx/>
              <a:latin typeface="Georgia"/>
              <a:ea typeface="+mn-ea"/>
              <a:cs typeface="+mn-cs"/>
            </a:endParaRPr>
          </a:p>
        </p:txBody>
      </p:sp>
      <p:sp>
        <p:nvSpPr>
          <p:cNvPr id="13" name="Slide Number Placeholder 12">
            <a:extLst>
              <a:ext uri="{FF2B5EF4-FFF2-40B4-BE49-F238E27FC236}">
                <a16:creationId xmlns:a16="http://schemas.microsoft.com/office/drawing/2014/main" id="{79783EAD-FF48-483F-8EAE-DD461EAADD77}"/>
              </a:ext>
            </a:extLst>
          </p:cNvPr>
          <p:cNvSpPr>
            <a:spLocks noGrp="1"/>
          </p:cNvSpPr>
          <p:nvPr>
            <p:ph type="sldNum" sz="quarter" idx="15"/>
          </p:nvPr>
        </p:nvSpPr>
        <p:spPr>
          <a:xfrm>
            <a:off x="11368846" y="6422234"/>
            <a:ext cx="288000" cy="144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0AF558-241C-4E89-BD38-35133032102F}" type="slidenum">
              <a:rPr kumimoji="0" lang="de-DE" sz="1050" b="0" i="0" u="none" strike="noStrike" kern="1200" cap="none" spc="0" normalizeH="0" baseline="0" noProof="0" smtClean="0">
                <a:ln>
                  <a:noFill/>
                </a:ln>
                <a:solidFill>
                  <a:srgbClr val="003399"/>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de-DE" sz="1050" b="0" i="0" u="none" strike="noStrike" kern="1200" cap="none" spc="0" normalizeH="0" baseline="0" noProof="0" dirty="0">
              <a:ln>
                <a:noFill/>
              </a:ln>
              <a:solidFill>
                <a:srgbClr val="003399"/>
              </a:solidFill>
              <a:effectLst/>
              <a:uLnTx/>
              <a:uFillTx/>
              <a:latin typeface="Georgia"/>
              <a:ea typeface="+mn-ea"/>
              <a:cs typeface="+mn-cs"/>
            </a:endParaRPr>
          </a:p>
        </p:txBody>
      </p:sp>
    </p:spTree>
    <p:extLst>
      <p:ext uri="{BB962C8B-B14F-4D97-AF65-F5344CB8AC3E}">
        <p14:creationId xmlns:p14="http://schemas.microsoft.com/office/powerpoint/2010/main" val="404625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C84E2-DFA9-43DB-8F6D-D15FFDD5D6EA}"/>
              </a:ext>
            </a:extLst>
          </p:cNvPr>
          <p:cNvSpPr>
            <a:spLocks noGrp="1"/>
          </p:cNvSpPr>
          <p:nvPr>
            <p:ph type="title"/>
          </p:nvPr>
        </p:nvSpPr>
        <p:spPr/>
        <p:txBody>
          <a:bodyPr/>
          <a:lstStyle/>
          <a:p>
            <a:r>
              <a:rPr lang="de-DE" dirty="0"/>
              <a:t>Projekttypen</a:t>
            </a:r>
          </a:p>
        </p:txBody>
      </p:sp>
      <p:graphicFrame>
        <p:nvGraphicFramePr>
          <p:cNvPr id="5" name="Table 5">
            <a:extLst>
              <a:ext uri="{FF2B5EF4-FFF2-40B4-BE49-F238E27FC236}">
                <a16:creationId xmlns:a16="http://schemas.microsoft.com/office/drawing/2014/main" id="{872531EF-DD9D-4E1B-A912-6D2D6473B6A1}"/>
              </a:ext>
            </a:extLst>
          </p:cNvPr>
          <p:cNvGraphicFramePr>
            <a:graphicFrameLocks noGrp="1"/>
          </p:cNvGraphicFramePr>
          <p:nvPr>
            <p:ph sz="quarter" idx="13"/>
            <p:extLst>
              <p:ext uri="{D42A27DB-BD31-4B8C-83A1-F6EECF244321}">
                <p14:modId xmlns:p14="http://schemas.microsoft.com/office/powerpoint/2010/main" val="306098609"/>
              </p:ext>
            </p:extLst>
          </p:nvPr>
        </p:nvGraphicFramePr>
        <p:xfrm>
          <a:off x="715963" y="1936750"/>
          <a:ext cx="10637836" cy="3706560"/>
        </p:xfrm>
        <a:graphic>
          <a:graphicData uri="http://schemas.openxmlformats.org/drawingml/2006/table">
            <a:tbl>
              <a:tblPr firstRow="1">
                <a:tableStyleId>{21E4AEA4-8DFA-4A89-87EB-49C32662AFE0}</a:tableStyleId>
              </a:tblPr>
              <a:tblGrid>
                <a:gridCol w="2659459">
                  <a:extLst>
                    <a:ext uri="{9D8B030D-6E8A-4147-A177-3AD203B41FA5}">
                      <a16:colId xmlns:a16="http://schemas.microsoft.com/office/drawing/2014/main" val="3418246211"/>
                    </a:ext>
                  </a:extLst>
                </a:gridCol>
                <a:gridCol w="2659459">
                  <a:extLst>
                    <a:ext uri="{9D8B030D-6E8A-4147-A177-3AD203B41FA5}">
                      <a16:colId xmlns:a16="http://schemas.microsoft.com/office/drawing/2014/main" val="3433498432"/>
                    </a:ext>
                  </a:extLst>
                </a:gridCol>
                <a:gridCol w="2659459">
                  <a:extLst>
                    <a:ext uri="{9D8B030D-6E8A-4147-A177-3AD203B41FA5}">
                      <a16:colId xmlns:a16="http://schemas.microsoft.com/office/drawing/2014/main" val="3783342408"/>
                    </a:ext>
                  </a:extLst>
                </a:gridCol>
                <a:gridCol w="2659459">
                  <a:extLst>
                    <a:ext uri="{9D8B030D-6E8A-4147-A177-3AD203B41FA5}">
                      <a16:colId xmlns:a16="http://schemas.microsoft.com/office/drawing/2014/main" val="204663102"/>
                    </a:ext>
                  </a:extLst>
                </a:gridCol>
              </a:tblGrid>
              <a:tr h="370840">
                <a:tc>
                  <a:txBody>
                    <a:bodyPr/>
                    <a:lstStyle/>
                    <a:p>
                      <a:r>
                        <a:rPr lang="de-DE" sz="1600">
                          <a:solidFill>
                            <a:schemeClr val="tx2"/>
                          </a:solidFill>
                        </a:rPr>
                        <a:t>Projecttyp</a:t>
                      </a:r>
                      <a:endParaRPr lang="de-DE" sz="1600" dirty="0">
                        <a:solidFill>
                          <a:schemeClr val="tx2"/>
                        </a:solidFill>
                      </a:endParaRPr>
                    </a:p>
                  </a:txBody>
                  <a:tcPr marT="108000" marB="144000">
                    <a:noFill/>
                  </a:tcPr>
                </a:tc>
                <a:tc>
                  <a:txBody>
                    <a:bodyPr/>
                    <a:lstStyle/>
                    <a:p>
                      <a:r>
                        <a:rPr lang="de-DE" sz="1600">
                          <a:solidFill>
                            <a:schemeClr val="tx2"/>
                          </a:solidFill>
                        </a:rPr>
                        <a:t>Groß</a:t>
                      </a:r>
                      <a:endParaRPr lang="de-DE" sz="1600" dirty="0">
                        <a:solidFill>
                          <a:schemeClr val="tx2"/>
                        </a:solidFill>
                      </a:endParaRPr>
                    </a:p>
                  </a:txBody>
                  <a:tcPr marT="108000" marB="144000">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r>
                        <a:rPr lang="de-DE" sz="1600">
                          <a:solidFill>
                            <a:schemeClr val="tx2"/>
                          </a:solidFill>
                        </a:rPr>
                        <a:t>Mittel</a:t>
                      </a:r>
                      <a:endParaRPr lang="de-DE" sz="1600" dirty="0">
                        <a:solidFill>
                          <a:schemeClr val="tx2"/>
                        </a:solidFill>
                      </a:endParaRPr>
                    </a:p>
                  </a:txBody>
                  <a:tcPr marT="108000" marB="144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r>
                        <a:rPr lang="de-DE" sz="1600">
                          <a:solidFill>
                            <a:schemeClr val="tx2"/>
                          </a:solidFill>
                        </a:rPr>
                        <a:t>Klein</a:t>
                      </a:r>
                      <a:endParaRPr lang="de-DE" sz="1600" dirty="0">
                        <a:solidFill>
                          <a:schemeClr val="tx2"/>
                        </a:solidFill>
                      </a:endParaRPr>
                    </a:p>
                  </a:txBody>
                  <a:tcPr marT="108000" marB="144000">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90362727"/>
                  </a:ext>
                </a:extLst>
              </a:tr>
              <a:tr h="370840">
                <a:tc>
                  <a:txBody>
                    <a:bodyPr/>
                    <a:lstStyle/>
                    <a:p>
                      <a:r>
                        <a:rPr lang="de-DE" sz="1600">
                          <a:solidFill>
                            <a:schemeClr val="bg1"/>
                          </a:solidFill>
                        </a:rPr>
                        <a:t>Max. Förderung(EU)</a:t>
                      </a:r>
                      <a:endParaRPr lang="de-DE" sz="1600" dirty="0">
                        <a:solidFill>
                          <a:schemeClr val="bg1"/>
                        </a:solidFill>
                      </a:endParaRPr>
                    </a:p>
                  </a:txBody>
                  <a:tcPr marT="108000" marB="144000">
                    <a:solidFill>
                      <a:schemeClr val="tx2"/>
                    </a:solidFill>
                  </a:tcPr>
                </a:tc>
                <a:tc>
                  <a:txBody>
                    <a:bodyPr/>
                    <a:lstStyle/>
                    <a:p>
                      <a:r>
                        <a:rPr lang="de-DE" sz="1600" b="0" i="0" u="none" strike="noStrike" kern="1200" baseline="0">
                          <a:solidFill>
                            <a:schemeClr val="tx2"/>
                          </a:solidFill>
                          <a:latin typeface="+mn-lt"/>
                          <a:ea typeface="+mn-ea"/>
                          <a:cs typeface="+mn-cs"/>
                        </a:rPr>
                        <a:t>5.000.000 €</a:t>
                      </a:r>
                      <a:endParaRPr lang="de-DE" sz="1600" dirty="0">
                        <a:solidFill>
                          <a:schemeClr val="tx2"/>
                        </a:solidFill>
                      </a:endParaRPr>
                    </a:p>
                  </a:txBody>
                  <a:tcPr marT="108000" marB="144000">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de-DE" sz="1600" b="0" i="0" u="none" strike="noStrike" kern="1200" baseline="0">
                          <a:solidFill>
                            <a:schemeClr val="tx2"/>
                          </a:solidFill>
                          <a:latin typeface="+mn-lt"/>
                          <a:ea typeface="+mn-ea"/>
                          <a:cs typeface="+mn-cs"/>
                        </a:rPr>
                        <a:t>25.000 €</a:t>
                      </a:r>
                      <a:endParaRPr lang="de-DE" sz="1600" dirty="0">
                        <a:solidFill>
                          <a:schemeClr val="tx2"/>
                        </a:solidFill>
                      </a:endParaRPr>
                    </a:p>
                  </a:txBody>
                  <a:tcPr marT="108000" marB="144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de-DE" sz="1600" b="0" i="0" u="none" strike="noStrike" kern="1200" baseline="0">
                          <a:solidFill>
                            <a:schemeClr val="tx2"/>
                          </a:solidFill>
                          <a:latin typeface="+mn-lt"/>
                          <a:ea typeface="+mn-ea"/>
                          <a:cs typeface="+mn-cs"/>
                        </a:rPr>
                        <a:t>750 €</a:t>
                      </a:r>
                      <a:endParaRPr lang="de-DE" sz="1600" dirty="0">
                        <a:solidFill>
                          <a:schemeClr val="tx2"/>
                        </a:solidFill>
                      </a:endParaRPr>
                    </a:p>
                  </a:txBody>
                  <a:tcPr marT="108000" marB="14400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844423792"/>
                  </a:ext>
                </a:extLst>
              </a:tr>
              <a:tr h="370840">
                <a:tc>
                  <a:txBody>
                    <a:bodyPr/>
                    <a:lstStyle/>
                    <a:p>
                      <a:r>
                        <a:rPr lang="de-DE" sz="1600">
                          <a:solidFill>
                            <a:schemeClr val="bg1"/>
                          </a:solidFill>
                        </a:rPr>
                        <a:t>Max. Förderquote</a:t>
                      </a:r>
                      <a:endParaRPr lang="de-DE" sz="1600" dirty="0">
                        <a:solidFill>
                          <a:schemeClr val="bg1"/>
                        </a:solidFill>
                      </a:endParaRPr>
                    </a:p>
                  </a:txBody>
                  <a:tcPr marT="108000" marB="144000">
                    <a:solidFill>
                      <a:schemeClr val="tx2"/>
                    </a:solidFill>
                  </a:tcPr>
                </a:tc>
                <a:tc>
                  <a:txBody>
                    <a:bodyPr/>
                    <a:lstStyle/>
                    <a:p>
                      <a:r>
                        <a:rPr lang="de-DE" sz="1600" b="0" i="0" u="none" strike="noStrike" kern="1200" baseline="0">
                          <a:solidFill>
                            <a:schemeClr val="tx2"/>
                          </a:solidFill>
                          <a:latin typeface="+mn-lt"/>
                          <a:ea typeface="+mn-ea"/>
                          <a:cs typeface="+mn-cs"/>
                        </a:rPr>
                        <a:t>50-70%</a:t>
                      </a:r>
                      <a:endParaRPr lang="de-DE" sz="1600" dirty="0">
                        <a:solidFill>
                          <a:schemeClr val="tx2"/>
                        </a:solidFill>
                      </a:endParaRPr>
                    </a:p>
                  </a:txBody>
                  <a:tcPr marT="108000" marB="144000">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de-DE" sz="1600" b="0" i="0" u="none" strike="noStrike" kern="1200" baseline="0">
                          <a:solidFill>
                            <a:schemeClr val="tx2"/>
                          </a:solidFill>
                          <a:latin typeface="+mn-lt"/>
                          <a:ea typeface="+mn-ea"/>
                          <a:cs typeface="+mn-cs"/>
                        </a:rPr>
                        <a:t>50%</a:t>
                      </a:r>
                      <a:endParaRPr lang="de-DE" sz="1600" dirty="0">
                        <a:solidFill>
                          <a:schemeClr val="tx2"/>
                        </a:solidFill>
                      </a:endParaRPr>
                    </a:p>
                  </a:txBody>
                  <a:tcPr marT="108000" marB="144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de-DE" sz="1600" b="0" i="0" u="none" strike="noStrike" kern="1200" baseline="0">
                          <a:solidFill>
                            <a:schemeClr val="tx2"/>
                          </a:solidFill>
                          <a:latin typeface="+mn-lt"/>
                          <a:ea typeface="+mn-ea"/>
                          <a:cs typeface="+mn-cs"/>
                        </a:rPr>
                        <a:t>Pauschale</a:t>
                      </a:r>
                      <a:endParaRPr lang="de-DE" sz="1600" dirty="0">
                        <a:solidFill>
                          <a:schemeClr val="tx2"/>
                        </a:solidFill>
                      </a:endParaRPr>
                    </a:p>
                  </a:txBody>
                  <a:tcPr marT="108000" marB="14400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54268214"/>
                  </a:ext>
                </a:extLst>
              </a:tr>
              <a:tr h="370840">
                <a:tc>
                  <a:txBody>
                    <a:bodyPr/>
                    <a:lstStyle/>
                    <a:p>
                      <a:r>
                        <a:rPr lang="de-DE" sz="1600">
                          <a:solidFill>
                            <a:schemeClr val="bg1"/>
                          </a:solidFill>
                        </a:rPr>
                        <a:t>Laufzeit</a:t>
                      </a:r>
                      <a:endParaRPr lang="de-DE" sz="1600" dirty="0">
                        <a:solidFill>
                          <a:schemeClr val="bg1"/>
                        </a:solidFill>
                      </a:endParaRPr>
                    </a:p>
                  </a:txBody>
                  <a:tcPr marT="108000" marB="144000">
                    <a:solidFill>
                      <a:schemeClr val="tx2"/>
                    </a:solidFill>
                  </a:tcPr>
                </a:tc>
                <a:tc>
                  <a:txBody>
                    <a:bodyPr/>
                    <a:lstStyle/>
                    <a:p>
                      <a:r>
                        <a:rPr lang="de-DE" sz="1600" b="0" i="0" u="none" strike="noStrike" kern="1200" baseline="0">
                          <a:solidFill>
                            <a:schemeClr val="tx2"/>
                          </a:solidFill>
                          <a:latin typeface="+mn-lt"/>
                          <a:ea typeface="+mn-ea"/>
                          <a:cs typeface="+mn-cs"/>
                        </a:rPr>
                        <a:t>Max. 4 Jahre</a:t>
                      </a:r>
                      <a:endParaRPr lang="de-DE" sz="1600" dirty="0">
                        <a:solidFill>
                          <a:schemeClr val="tx2"/>
                        </a:solidFill>
                      </a:endParaRPr>
                    </a:p>
                  </a:txBody>
                  <a:tcPr marT="108000" marB="144000">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de-DE" sz="1600" b="0" i="0" u="none" strike="noStrike" kern="1200" baseline="0">
                          <a:solidFill>
                            <a:schemeClr val="tx2"/>
                          </a:solidFill>
                          <a:latin typeface="+mn-lt"/>
                          <a:ea typeface="+mn-ea"/>
                          <a:cs typeface="+mn-cs"/>
                        </a:rPr>
                        <a:t>Max. 2 Jahre</a:t>
                      </a:r>
                      <a:endParaRPr lang="de-DE" sz="1600" dirty="0">
                        <a:solidFill>
                          <a:schemeClr val="tx2"/>
                        </a:solidFill>
                      </a:endParaRPr>
                    </a:p>
                  </a:txBody>
                  <a:tcPr marT="108000" marB="144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de-DE" sz="1600" b="0" i="0" u="none" strike="noStrike" kern="1200" baseline="0">
                          <a:solidFill>
                            <a:schemeClr val="tx2"/>
                          </a:solidFill>
                          <a:latin typeface="+mn-lt"/>
                          <a:ea typeface="+mn-ea"/>
                          <a:cs typeface="+mn-cs"/>
                        </a:rPr>
                        <a:t>Ab 1 Tag</a:t>
                      </a:r>
                      <a:endParaRPr lang="de-DE" sz="1600" dirty="0">
                        <a:solidFill>
                          <a:schemeClr val="tx2"/>
                        </a:solidFill>
                      </a:endParaRPr>
                    </a:p>
                  </a:txBody>
                  <a:tcPr marT="108000" marB="14400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059335810"/>
                  </a:ext>
                </a:extLst>
              </a:tr>
              <a:tr h="370840">
                <a:tc>
                  <a:txBody>
                    <a:bodyPr/>
                    <a:lstStyle/>
                    <a:p>
                      <a:r>
                        <a:rPr lang="de-DE" sz="1600">
                          <a:solidFill>
                            <a:schemeClr val="bg1"/>
                          </a:solidFill>
                        </a:rPr>
                        <a:t>Umsetzung</a:t>
                      </a:r>
                      <a:endParaRPr lang="de-DE" sz="1600" dirty="0">
                        <a:solidFill>
                          <a:schemeClr val="bg1"/>
                        </a:solidFill>
                      </a:endParaRPr>
                    </a:p>
                  </a:txBody>
                  <a:tcPr marT="108000" marB="144000">
                    <a:solidFill>
                      <a:schemeClr val="tx2"/>
                    </a:solidFill>
                  </a:tcPr>
                </a:tc>
                <a:tc>
                  <a:txBody>
                    <a:bodyPr/>
                    <a:lstStyle/>
                    <a:p>
                      <a:r>
                        <a:rPr lang="de-DE" sz="1600" b="0" i="0" u="none" strike="noStrike" kern="1200" baseline="0">
                          <a:solidFill>
                            <a:schemeClr val="tx2"/>
                          </a:solidFill>
                          <a:latin typeface="+mn-lt"/>
                          <a:ea typeface="+mn-ea"/>
                          <a:cs typeface="+mn-cs"/>
                        </a:rPr>
                        <a:t>Standard</a:t>
                      </a:r>
                      <a:endParaRPr lang="de-DE" sz="1600" dirty="0">
                        <a:solidFill>
                          <a:schemeClr val="tx2"/>
                        </a:solidFill>
                      </a:endParaRPr>
                    </a:p>
                  </a:txBody>
                  <a:tcPr marT="108000" marB="144000">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de-DE" sz="1600" b="0" i="0" u="none" strike="noStrike" kern="1200" baseline="0">
                          <a:solidFill>
                            <a:schemeClr val="tx2"/>
                          </a:solidFill>
                          <a:latin typeface="+mn-lt"/>
                          <a:ea typeface="+mn-ea"/>
                          <a:cs typeface="+mn-cs"/>
                        </a:rPr>
                        <a:t>Einfach</a:t>
                      </a:r>
                      <a:endParaRPr lang="de-DE" sz="1600" dirty="0">
                        <a:solidFill>
                          <a:schemeClr val="tx2"/>
                        </a:solidFill>
                      </a:endParaRPr>
                    </a:p>
                  </a:txBody>
                  <a:tcPr marT="108000" marB="144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de-DE" sz="1600" b="0" i="0" u="none" strike="noStrike" kern="1200" baseline="0">
                          <a:solidFill>
                            <a:schemeClr val="tx2"/>
                          </a:solidFill>
                          <a:latin typeface="+mn-lt"/>
                          <a:ea typeface="+mn-ea"/>
                          <a:cs typeface="+mn-cs"/>
                        </a:rPr>
                        <a:t>Sehr einfach</a:t>
                      </a:r>
                      <a:endParaRPr lang="de-DE" sz="1600" dirty="0">
                        <a:solidFill>
                          <a:schemeClr val="tx2"/>
                        </a:solidFill>
                      </a:endParaRPr>
                    </a:p>
                  </a:txBody>
                  <a:tcPr marT="108000" marB="14400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49616062"/>
                  </a:ext>
                </a:extLst>
              </a:tr>
              <a:tr h="370840">
                <a:tc>
                  <a:txBody>
                    <a:bodyPr/>
                    <a:lstStyle/>
                    <a:p>
                      <a:r>
                        <a:rPr lang="de-DE" sz="1600">
                          <a:solidFill>
                            <a:schemeClr val="bg1"/>
                          </a:solidFill>
                        </a:rPr>
                        <a:t>Beispiele</a:t>
                      </a:r>
                      <a:endParaRPr lang="de-DE" sz="1600" dirty="0">
                        <a:solidFill>
                          <a:schemeClr val="bg1"/>
                        </a:solidFill>
                      </a:endParaRPr>
                    </a:p>
                  </a:txBody>
                  <a:tcPr marT="108000" marB="144000">
                    <a:solidFill>
                      <a:schemeClr val="tx2"/>
                    </a:solidFill>
                  </a:tcPr>
                </a:tc>
                <a:tc>
                  <a:txBody>
                    <a:bodyPr/>
                    <a:lstStyle/>
                    <a:p>
                      <a:r>
                        <a:rPr lang="de-DE" sz="1600" b="0" i="0" u="none" strike="noStrike" kern="1200" baseline="0" dirty="0">
                          <a:solidFill>
                            <a:schemeClr val="tx2"/>
                          </a:solidFill>
                          <a:latin typeface="+mn-lt"/>
                          <a:ea typeface="+mn-ea"/>
                          <a:cs typeface="+mn-cs"/>
                        </a:rPr>
                        <a:t>Zusammenarbeit zwischen KMU, Wissenseinrichtungen, Behörden</a:t>
                      </a:r>
                      <a:r>
                        <a:rPr lang="de-DE" sz="1600" b="0" i="0" u="none" strike="noStrike" kern="1200" baseline="0">
                          <a:solidFill>
                            <a:schemeClr val="tx2"/>
                          </a:solidFill>
                          <a:latin typeface="+mn-lt"/>
                          <a:ea typeface="+mn-ea"/>
                          <a:cs typeface="+mn-cs"/>
                        </a:rPr>
                        <a:t>, Innovation</a:t>
                      </a:r>
                      <a:endParaRPr lang="de-DE" sz="1600" dirty="0">
                        <a:solidFill>
                          <a:schemeClr val="tx2"/>
                        </a:solidFill>
                      </a:endParaRPr>
                    </a:p>
                  </a:txBody>
                  <a:tcPr marT="108000" marB="144000">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noFill/>
                  </a:tcPr>
                </a:tc>
                <a:tc>
                  <a:txBody>
                    <a:bodyPr/>
                    <a:lstStyle/>
                    <a:p>
                      <a:r>
                        <a:rPr lang="de-DE" sz="1600" b="0" i="0" u="none" strike="noStrike" kern="1200" baseline="0" dirty="0">
                          <a:solidFill>
                            <a:schemeClr val="tx2"/>
                          </a:solidFill>
                          <a:latin typeface="+mn-lt"/>
                          <a:ea typeface="+mn-ea"/>
                          <a:cs typeface="+mn-cs"/>
                        </a:rPr>
                        <a:t>Machbarkeitsstudien, Projekte im Bereich Natur, Tourismus</a:t>
                      </a:r>
                      <a:r>
                        <a:rPr lang="de-DE" sz="1600" b="0" i="0" u="none" strike="noStrike" kern="1200" baseline="0">
                          <a:solidFill>
                            <a:schemeClr val="tx2"/>
                          </a:solidFill>
                          <a:latin typeface="+mn-lt"/>
                          <a:ea typeface="+mn-ea"/>
                          <a:cs typeface="+mn-cs"/>
                        </a:rPr>
                        <a:t>, Geschichte</a:t>
                      </a:r>
                      <a:endParaRPr lang="de-DE" sz="1600" dirty="0">
                        <a:solidFill>
                          <a:schemeClr val="tx2"/>
                        </a:solidFill>
                      </a:endParaRPr>
                    </a:p>
                  </a:txBody>
                  <a:tcPr marT="108000" marB="144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noFill/>
                  </a:tcPr>
                </a:tc>
                <a:tc>
                  <a:txBody>
                    <a:bodyPr/>
                    <a:lstStyle/>
                    <a:p>
                      <a:r>
                        <a:rPr lang="de-DE" sz="1600" b="0" i="0" u="none" strike="noStrike" kern="1200" baseline="0" dirty="0">
                          <a:solidFill>
                            <a:schemeClr val="tx2"/>
                          </a:solidFill>
                          <a:latin typeface="+mn-lt"/>
                          <a:ea typeface="+mn-ea"/>
                          <a:cs typeface="+mn-cs"/>
                        </a:rPr>
                        <a:t>Schüleraustausche</a:t>
                      </a:r>
                      <a:endParaRPr lang="de-DE" sz="1600" dirty="0">
                        <a:solidFill>
                          <a:schemeClr val="tx2"/>
                        </a:solidFill>
                      </a:endParaRPr>
                    </a:p>
                  </a:txBody>
                  <a:tcPr marT="108000" marB="14400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noFill/>
                  </a:tcPr>
                </a:tc>
                <a:extLst>
                  <a:ext uri="{0D108BD9-81ED-4DB2-BD59-A6C34878D82A}">
                    <a16:rowId xmlns:a16="http://schemas.microsoft.com/office/drawing/2014/main" val="2073730031"/>
                  </a:ext>
                </a:extLst>
              </a:tr>
            </a:tbl>
          </a:graphicData>
        </a:graphic>
      </p:graphicFrame>
      <p:sp>
        <p:nvSpPr>
          <p:cNvPr id="4" name="Text Placeholder 3">
            <a:extLst>
              <a:ext uri="{FF2B5EF4-FFF2-40B4-BE49-F238E27FC236}">
                <a16:creationId xmlns:a16="http://schemas.microsoft.com/office/drawing/2014/main" id="{95197689-1117-4B79-BF75-0D67FC06CCD2}"/>
              </a:ext>
            </a:extLst>
          </p:cNvPr>
          <p:cNvSpPr>
            <a:spLocks noGrp="1"/>
          </p:cNvSpPr>
          <p:nvPr>
            <p:ph type="body" sz="quarter" idx="14"/>
          </p:nvPr>
        </p:nvSpPr>
        <p:spPr/>
        <p:txBody>
          <a:bodyPr/>
          <a:lstStyle/>
          <a:p>
            <a:r>
              <a:rPr lang="de-DE"/>
              <a:t>Zusammenarbeit zwischen KMU</a:t>
            </a:r>
            <a:endParaRPr lang="de-DE" dirty="0"/>
          </a:p>
        </p:txBody>
      </p:sp>
      <p:sp>
        <p:nvSpPr>
          <p:cNvPr id="6" name="Rectangle: Single Corner Rounded 5">
            <a:extLst>
              <a:ext uri="{FF2B5EF4-FFF2-40B4-BE49-F238E27FC236}">
                <a16:creationId xmlns:a16="http://schemas.microsoft.com/office/drawing/2014/main" id="{88194098-B613-4949-99E8-5D3405B50824}"/>
              </a:ext>
            </a:extLst>
          </p:cNvPr>
          <p:cNvSpPr/>
          <p:nvPr/>
        </p:nvSpPr>
        <p:spPr>
          <a:xfrm flipH="1">
            <a:off x="8697843" y="1253919"/>
            <a:ext cx="2655956" cy="636219"/>
          </a:xfrm>
          <a:prstGeom prst="round1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80000" rIns="108000" bIns="180000" rtlCol="0" anchor="t"/>
          <a:lstStyle/>
          <a:p>
            <a:pPr marL="179388" indent="-179388">
              <a:buFont typeface="Georgia" panose="02040502050405020303" pitchFamily="18" charset="0"/>
              <a:buChar char="*"/>
            </a:pPr>
            <a:r>
              <a:rPr lang="de-DE" sz="1200" dirty="0"/>
              <a:t>Förderquote von </a:t>
            </a:r>
            <a:r>
              <a:rPr lang="de-DE" sz="1200"/>
              <a:t>Priorität abhängig</a:t>
            </a:r>
            <a:endParaRPr lang="de-DE" sz="1200" dirty="0"/>
          </a:p>
        </p:txBody>
      </p:sp>
      <p:sp>
        <p:nvSpPr>
          <p:cNvPr id="7" name="Slide Number Placeholder 6">
            <a:extLst>
              <a:ext uri="{FF2B5EF4-FFF2-40B4-BE49-F238E27FC236}">
                <a16:creationId xmlns:a16="http://schemas.microsoft.com/office/drawing/2014/main" id="{33ECE767-7A4A-4BF9-8A56-82C5876CD934}"/>
              </a:ext>
            </a:extLst>
          </p:cNvPr>
          <p:cNvSpPr>
            <a:spLocks noGrp="1"/>
          </p:cNvSpPr>
          <p:nvPr>
            <p:ph type="sldNum" sz="quarter" idx="15"/>
          </p:nvPr>
        </p:nvSpPr>
        <p:spPr>
          <a:xfrm>
            <a:off x="11368846" y="6422234"/>
            <a:ext cx="288000" cy="144000"/>
          </a:xfrm>
        </p:spPr>
        <p:txBody>
          <a:bodyPr/>
          <a:lstStyle/>
          <a:p>
            <a:fld id="{940AF558-241C-4E89-BD38-35133032102F}" type="slidenum">
              <a:rPr lang="de-DE" smtClean="0"/>
              <a:t>26</a:t>
            </a:fld>
            <a:endParaRPr lang="de-DE" dirty="0"/>
          </a:p>
        </p:txBody>
      </p:sp>
    </p:spTree>
    <p:extLst>
      <p:ext uri="{BB962C8B-B14F-4D97-AF65-F5344CB8AC3E}">
        <p14:creationId xmlns:p14="http://schemas.microsoft.com/office/powerpoint/2010/main" val="4039503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6FA262A-0565-4C0F-81FC-7BAC41E9A1EE}"/>
              </a:ext>
            </a:extLst>
          </p:cNvPr>
          <p:cNvSpPr>
            <a:spLocks noGrp="1"/>
          </p:cNvSpPr>
          <p:nvPr>
            <p:ph type="sldNum" sz="quarter" idx="10"/>
          </p:nvPr>
        </p:nvSpPr>
        <p:spPr/>
        <p:txBody>
          <a:bodyPr/>
          <a:lstStyle/>
          <a:p>
            <a:fld id="{940AF558-241C-4E89-BD38-35133032102F}" type="slidenum">
              <a:rPr lang="de-DE" smtClean="0"/>
              <a:pPr/>
              <a:t>27</a:t>
            </a:fld>
            <a:endParaRPr lang="de-DE" dirty="0"/>
          </a:p>
        </p:txBody>
      </p:sp>
      <p:pic>
        <p:nvPicPr>
          <p:cNvPr id="8" name="Grafik 7">
            <a:extLst>
              <a:ext uri="{FF2B5EF4-FFF2-40B4-BE49-F238E27FC236}">
                <a16:creationId xmlns:a16="http://schemas.microsoft.com/office/drawing/2014/main" id="{DB6B396C-E29D-459F-BFE9-3670B735C99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43532" y="2088199"/>
            <a:ext cx="9704935" cy="3348809"/>
          </a:xfrm>
          <a:prstGeom prst="rect">
            <a:avLst/>
          </a:prstGeom>
        </p:spPr>
      </p:pic>
      <p:sp>
        <p:nvSpPr>
          <p:cNvPr id="10" name="Title 1">
            <a:extLst>
              <a:ext uri="{FF2B5EF4-FFF2-40B4-BE49-F238E27FC236}">
                <a16:creationId xmlns:a16="http://schemas.microsoft.com/office/drawing/2014/main" id="{7C5AC4B9-3674-4681-AE32-33CDD211BBF9}"/>
              </a:ext>
            </a:extLst>
          </p:cNvPr>
          <p:cNvSpPr txBox="1">
            <a:spLocks/>
          </p:cNvSpPr>
          <p:nvPr/>
        </p:nvSpPr>
        <p:spPr>
          <a:xfrm>
            <a:off x="924232" y="835742"/>
            <a:ext cx="10429568" cy="636219"/>
          </a:xfrm>
          <a:prstGeom prst="rect">
            <a:avLst/>
          </a:prstGeom>
        </p:spPr>
        <p:txBody>
          <a:bodyPr/>
          <a:lstStyle>
            <a:lvl1pPr algn="l" defTabSz="914400" rtl="0" eaLnBrk="1" latinLnBrk="0" hangingPunct="1">
              <a:lnSpc>
                <a:spcPct val="100000"/>
              </a:lnSpc>
              <a:spcBef>
                <a:spcPct val="0"/>
              </a:spcBef>
              <a:buNone/>
              <a:defRPr sz="4000" b="1" kern="1200">
                <a:solidFill>
                  <a:schemeClr val="tx2"/>
                </a:solidFill>
                <a:latin typeface="+mj-lt"/>
                <a:ea typeface="+mj-ea"/>
                <a:cs typeface="+mj-cs"/>
              </a:defRPr>
            </a:lvl1pPr>
          </a:lstStyle>
          <a:p>
            <a:r>
              <a:rPr lang="de-DE" dirty="0"/>
              <a:t>Interreg-Partner(s)</a:t>
            </a:r>
          </a:p>
        </p:txBody>
      </p:sp>
    </p:spTree>
    <p:extLst>
      <p:ext uri="{BB962C8B-B14F-4D97-AF65-F5344CB8AC3E}">
        <p14:creationId xmlns:p14="http://schemas.microsoft.com/office/powerpoint/2010/main" val="1024349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1AD4C-7E25-41E1-9AF5-53DBACCC3C92}"/>
              </a:ext>
            </a:extLst>
          </p:cNvPr>
          <p:cNvSpPr>
            <a:spLocks noGrp="1"/>
          </p:cNvSpPr>
          <p:nvPr>
            <p:ph type="title"/>
          </p:nvPr>
        </p:nvSpPr>
        <p:spPr/>
        <p:txBody>
          <a:bodyPr/>
          <a:lstStyle/>
          <a:p>
            <a:r>
              <a:rPr lang="de-DE" dirty="0"/>
              <a:t>Vielen Dank für Ihre Aufmerksamkeit!</a:t>
            </a:r>
            <a:br>
              <a:rPr lang="de-DE" dirty="0"/>
            </a:br>
            <a:r>
              <a:rPr lang="de-DE" dirty="0" err="1">
                <a:solidFill>
                  <a:schemeClr val="tx1"/>
                </a:solidFill>
              </a:rPr>
              <a:t>Hartelijk</a:t>
            </a:r>
            <a:r>
              <a:rPr lang="de-DE" dirty="0">
                <a:solidFill>
                  <a:schemeClr val="tx1"/>
                </a:solidFill>
              </a:rPr>
              <a:t> dank </a:t>
            </a:r>
            <a:r>
              <a:rPr lang="de-DE" dirty="0" err="1">
                <a:solidFill>
                  <a:schemeClr val="tx1"/>
                </a:solidFill>
              </a:rPr>
              <a:t>voor</a:t>
            </a:r>
            <a:r>
              <a:rPr lang="de-DE" dirty="0">
                <a:solidFill>
                  <a:schemeClr val="tx1"/>
                </a:solidFill>
              </a:rPr>
              <a:t> </a:t>
            </a:r>
            <a:r>
              <a:rPr lang="de-DE" dirty="0" err="1">
                <a:solidFill>
                  <a:schemeClr val="tx1"/>
                </a:solidFill>
              </a:rPr>
              <a:t>uw</a:t>
            </a:r>
            <a:r>
              <a:rPr lang="de-DE" dirty="0">
                <a:solidFill>
                  <a:schemeClr val="tx1"/>
                </a:solidFill>
              </a:rPr>
              <a:t> </a:t>
            </a:r>
            <a:r>
              <a:rPr lang="de-DE" dirty="0" err="1">
                <a:solidFill>
                  <a:schemeClr val="tx1"/>
                </a:solidFill>
              </a:rPr>
              <a:t>aandacht</a:t>
            </a:r>
            <a:r>
              <a:rPr lang="de-DE" dirty="0">
                <a:solidFill>
                  <a:schemeClr val="tx1"/>
                </a:solidFill>
              </a:rPr>
              <a:t>!</a:t>
            </a:r>
            <a:endParaRPr lang="de-DE" dirty="0"/>
          </a:p>
        </p:txBody>
      </p:sp>
      <p:sp>
        <p:nvSpPr>
          <p:cNvPr id="3" name="Foliennummernplatzhalter 2">
            <a:extLst>
              <a:ext uri="{FF2B5EF4-FFF2-40B4-BE49-F238E27FC236}">
                <a16:creationId xmlns:a16="http://schemas.microsoft.com/office/drawing/2014/main" id="{279CB4BF-A799-4F30-BB82-62EB35F9EF5F}"/>
              </a:ext>
            </a:extLst>
          </p:cNvPr>
          <p:cNvSpPr>
            <a:spLocks noGrp="1"/>
          </p:cNvSpPr>
          <p:nvPr>
            <p:ph type="sldNum" sz="quarter" idx="12"/>
          </p:nvPr>
        </p:nvSpPr>
        <p:spPr/>
        <p:txBody>
          <a:bodyPr/>
          <a:lstStyle/>
          <a:p>
            <a:fld id="{940AF558-241C-4E89-BD38-35133032102F}" type="slidenum">
              <a:rPr lang="de-DE" smtClean="0"/>
              <a:pPr/>
              <a:t>28</a:t>
            </a:fld>
            <a:endParaRPr lang="de-DE" dirty="0"/>
          </a:p>
        </p:txBody>
      </p:sp>
      <p:sp>
        <p:nvSpPr>
          <p:cNvPr id="4" name="Textplatzhalter 3">
            <a:extLst>
              <a:ext uri="{FF2B5EF4-FFF2-40B4-BE49-F238E27FC236}">
                <a16:creationId xmlns:a16="http://schemas.microsoft.com/office/drawing/2014/main" id="{F07E74E3-556D-47FE-9A5A-3D044412A51D}"/>
              </a:ext>
            </a:extLst>
          </p:cNvPr>
          <p:cNvSpPr>
            <a:spLocks noGrp="1"/>
          </p:cNvSpPr>
          <p:nvPr>
            <p:ph type="body" sz="quarter" idx="13"/>
          </p:nvPr>
        </p:nvSpPr>
        <p:spPr>
          <a:xfrm>
            <a:off x="7801762" y="4477225"/>
            <a:ext cx="3939604" cy="1812925"/>
          </a:xfrm>
        </p:spPr>
        <p:txBody>
          <a:bodyPr/>
          <a:lstStyle/>
          <a:p>
            <a:r>
              <a:rPr lang="de-DE" b="1" dirty="0"/>
              <a:t>Mehr Informationen /</a:t>
            </a:r>
            <a:r>
              <a:rPr lang="de-DE" b="1" dirty="0">
                <a:solidFill>
                  <a:schemeClr val="tx1"/>
                </a:solidFill>
              </a:rPr>
              <a:t>/ </a:t>
            </a:r>
            <a:r>
              <a:rPr lang="de-DE" b="1" dirty="0" err="1">
                <a:solidFill>
                  <a:schemeClr val="tx1"/>
                </a:solidFill>
              </a:rPr>
              <a:t>meer</a:t>
            </a:r>
            <a:r>
              <a:rPr lang="de-DE" b="1" dirty="0">
                <a:solidFill>
                  <a:schemeClr val="tx1"/>
                </a:solidFill>
              </a:rPr>
              <a:t> </a:t>
            </a:r>
            <a:r>
              <a:rPr lang="de-DE" b="1" dirty="0" err="1">
                <a:solidFill>
                  <a:schemeClr val="tx1"/>
                </a:solidFill>
              </a:rPr>
              <a:t>informatie</a:t>
            </a:r>
            <a:r>
              <a:rPr lang="de-DE" dirty="0">
                <a:solidFill>
                  <a:schemeClr val="tx1"/>
                </a:solidFill>
              </a:rPr>
              <a:t>:</a:t>
            </a:r>
          </a:p>
          <a:p>
            <a:r>
              <a:rPr lang="de-DE" dirty="0">
                <a:solidFill>
                  <a:schemeClr val="tx1"/>
                </a:solidFill>
                <a:hlinkClick r:id="rId2"/>
              </a:rPr>
              <a:t>www.deutschland-nederland.eu</a:t>
            </a:r>
            <a:endParaRPr lang="de-DE" dirty="0">
              <a:solidFill>
                <a:schemeClr val="tx1"/>
              </a:solidFill>
            </a:endParaRPr>
          </a:p>
          <a:p>
            <a:r>
              <a:rPr lang="de-DE" dirty="0">
                <a:solidFill>
                  <a:schemeClr val="tx1"/>
                </a:solidFill>
                <a:hlinkClick r:id="rId3"/>
              </a:rPr>
              <a:t>info@deutschland-nederland.eu</a:t>
            </a:r>
            <a:endParaRPr lang="de-DE" dirty="0">
              <a:solidFill>
                <a:schemeClr val="tx1"/>
              </a:solidFill>
            </a:endParaRPr>
          </a:p>
          <a:p>
            <a:endParaRPr lang="de-DE" dirty="0">
              <a:solidFill>
                <a:schemeClr val="tx1"/>
              </a:solidFill>
            </a:endParaRPr>
          </a:p>
          <a:p>
            <a:r>
              <a:rPr lang="de-DE" dirty="0">
                <a:solidFill>
                  <a:schemeClr val="tx1"/>
                </a:solidFill>
              </a:rPr>
              <a:t>Gemeinsames Interreg-Sekretariat</a:t>
            </a:r>
          </a:p>
          <a:p>
            <a:r>
              <a:rPr lang="de-DE" dirty="0" err="1">
                <a:solidFill>
                  <a:schemeClr val="tx1"/>
                </a:solidFill>
              </a:rPr>
              <a:t>Gemeenschappelijk</a:t>
            </a:r>
            <a:r>
              <a:rPr lang="de-DE" dirty="0">
                <a:solidFill>
                  <a:schemeClr val="tx1"/>
                </a:solidFill>
              </a:rPr>
              <a:t> Interreg-Secretariaat</a:t>
            </a:r>
          </a:p>
          <a:p>
            <a:r>
              <a:rPr lang="de-DE" dirty="0">
                <a:solidFill>
                  <a:schemeClr val="tx1"/>
                </a:solidFill>
              </a:rPr>
              <a:t>Tel.: +49 (0)2821 7930 34</a:t>
            </a:r>
          </a:p>
        </p:txBody>
      </p:sp>
    </p:spTree>
    <p:extLst>
      <p:ext uri="{BB962C8B-B14F-4D97-AF65-F5344CB8AC3E}">
        <p14:creationId xmlns:p14="http://schemas.microsoft.com/office/powerpoint/2010/main" val="537317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C3ED0A-7BC3-4DB6-9695-217152C68651}"/>
              </a:ext>
            </a:extLst>
          </p:cNvPr>
          <p:cNvSpPr>
            <a:spLocks noGrp="1"/>
          </p:cNvSpPr>
          <p:nvPr>
            <p:ph type="title"/>
          </p:nvPr>
        </p:nvSpPr>
        <p:spPr>
          <a:xfrm>
            <a:off x="924232" y="835742"/>
            <a:ext cx="4831730" cy="636219"/>
          </a:xfrm>
        </p:spPr>
        <p:txBody>
          <a:bodyPr/>
          <a:lstStyle/>
          <a:p>
            <a:r>
              <a:rPr lang="de-DE"/>
              <a:t>Programmgebiet</a:t>
            </a:r>
            <a:endParaRPr lang="de-DE" dirty="0"/>
          </a:p>
        </p:txBody>
      </p:sp>
      <p:sp>
        <p:nvSpPr>
          <p:cNvPr id="4" name="Content Placeholder 3">
            <a:extLst>
              <a:ext uri="{FF2B5EF4-FFF2-40B4-BE49-F238E27FC236}">
                <a16:creationId xmlns:a16="http://schemas.microsoft.com/office/drawing/2014/main" id="{167FFFF2-764C-4C59-AD6A-8979812A3562}"/>
              </a:ext>
            </a:extLst>
          </p:cNvPr>
          <p:cNvSpPr>
            <a:spLocks noGrp="1"/>
          </p:cNvSpPr>
          <p:nvPr>
            <p:ph sz="quarter" idx="13"/>
          </p:nvPr>
        </p:nvSpPr>
        <p:spPr>
          <a:xfrm>
            <a:off x="715963" y="1936750"/>
            <a:ext cx="5040000" cy="4280906"/>
          </a:xfrm>
        </p:spPr>
        <p:txBody>
          <a:bodyPr/>
          <a:lstStyle/>
          <a:p>
            <a:pPr lvl="2"/>
            <a:r>
              <a:rPr lang="de-DE" dirty="0"/>
              <a:t>Interreg A:Regionale grenzüberschreitende Zusammenarbeit</a:t>
            </a:r>
          </a:p>
          <a:p>
            <a:pPr lvl="2"/>
            <a:endParaRPr lang="de-DE" dirty="0"/>
          </a:p>
          <a:p>
            <a:pPr lvl="1"/>
            <a:r>
              <a:rPr lang="de-DE" dirty="0"/>
              <a:t>Die bestehenden Verbindungen, Netzwerke und Zusammenhänge sollen auch in Interreg VI weiterhin zu einer aktiven wirtschaftlichen, sozialen und territorialen Entwicklung des Grenzgebietes beitragen. Neue Entwicklungen sollen unterstützt werden. </a:t>
            </a:r>
          </a:p>
          <a:p>
            <a:pPr lvl="1"/>
            <a:endParaRPr lang="de-DE" dirty="0"/>
          </a:p>
          <a:p>
            <a:pPr lvl="2"/>
            <a:r>
              <a:rPr lang="de-DE" dirty="0"/>
              <a:t>Programmpartner:</a:t>
            </a:r>
          </a:p>
          <a:p>
            <a:pPr>
              <a:spcAft>
                <a:spcPts val="0"/>
              </a:spcAft>
            </a:pPr>
            <a:r>
              <a:rPr lang="de-DE" dirty="0"/>
              <a:t>3 Ministerien (EZK NL, MWIKE NRW, MB NDS)</a:t>
            </a:r>
          </a:p>
          <a:p>
            <a:pPr>
              <a:spcAft>
                <a:spcPts val="0"/>
              </a:spcAft>
            </a:pPr>
            <a:r>
              <a:rPr lang="de-DE" dirty="0"/>
              <a:t>8 NL Provinzen</a:t>
            </a:r>
          </a:p>
          <a:p>
            <a:pPr>
              <a:spcAft>
                <a:spcPts val="0"/>
              </a:spcAft>
            </a:pPr>
            <a:r>
              <a:rPr lang="de-DE" dirty="0"/>
              <a:t>4 </a:t>
            </a:r>
            <a:r>
              <a:rPr lang="de-DE" dirty="0" err="1"/>
              <a:t>Euregios</a:t>
            </a:r>
            <a:endParaRPr lang="de-DE" dirty="0"/>
          </a:p>
        </p:txBody>
      </p:sp>
      <p:sp>
        <p:nvSpPr>
          <p:cNvPr id="22" name="Content Placeholder 21">
            <a:extLst>
              <a:ext uri="{FF2B5EF4-FFF2-40B4-BE49-F238E27FC236}">
                <a16:creationId xmlns:a16="http://schemas.microsoft.com/office/drawing/2014/main" id="{EA0453CE-BBD8-4C18-9C61-93BF5FE0C88F}"/>
              </a:ext>
            </a:extLst>
          </p:cNvPr>
          <p:cNvSpPr>
            <a:spLocks noGrp="1"/>
          </p:cNvSpPr>
          <p:nvPr>
            <p:ph sz="quarter" idx="16"/>
          </p:nvPr>
        </p:nvSpPr>
        <p:spPr/>
        <p:txBody>
          <a:bodyPr/>
          <a:lstStyle/>
          <a:p>
            <a:pPr lvl="2"/>
            <a:r>
              <a:rPr lang="de-DE" dirty="0"/>
              <a:t>Interreg A:Regionale grenzüberschreitende Zusammenarbeit</a:t>
            </a:r>
          </a:p>
          <a:p>
            <a:pPr lvl="2"/>
            <a:endParaRPr lang="de-DE" dirty="0"/>
          </a:p>
          <a:p>
            <a:pPr lvl="1"/>
            <a:r>
              <a:rPr lang="de-DE" dirty="0"/>
              <a:t>Die bestehenden Verbindungen, Netzwerke und Zusammenhänge sollen auch in Interreg VI weiterhin  zu einer aktiven wirtschaftlichen, sozialen und territorialen Entwicklung des Grenzgebietes beitragen. Neue Entwicklungen sollen unterstützt werden. </a:t>
            </a:r>
          </a:p>
          <a:p>
            <a:pPr lvl="1"/>
            <a:endParaRPr lang="de-DE" dirty="0"/>
          </a:p>
          <a:p>
            <a:pPr lvl="2"/>
            <a:r>
              <a:rPr lang="de-DE" dirty="0"/>
              <a:t>Programmpartner:</a:t>
            </a:r>
          </a:p>
          <a:p>
            <a:pPr>
              <a:spcAft>
                <a:spcPts val="0"/>
              </a:spcAft>
            </a:pPr>
            <a:r>
              <a:rPr lang="de-DE" dirty="0"/>
              <a:t>3 Ministerien (EZK NL, MWIKE NRW, MB NDS)</a:t>
            </a:r>
          </a:p>
          <a:p>
            <a:pPr>
              <a:spcAft>
                <a:spcPts val="0"/>
              </a:spcAft>
            </a:pPr>
            <a:r>
              <a:rPr lang="de-DE" dirty="0"/>
              <a:t>8 NL Provinzen</a:t>
            </a:r>
          </a:p>
          <a:p>
            <a:pPr>
              <a:spcAft>
                <a:spcPts val="0"/>
              </a:spcAft>
            </a:pPr>
            <a:r>
              <a:rPr lang="de-DE" dirty="0"/>
              <a:t>4 </a:t>
            </a:r>
            <a:r>
              <a:rPr lang="de-DE" dirty="0" err="1"/>
              <a:t>Euregios</a:t>
            </a:r>
            <a:endParaRPr lang="de-DE" dirty="0"/>
          </a:p>
        </p:txBody>
      </p:sp>
      <p:sp>
        <p:nvSpPr>
          <p:cNvPr id="9" name="Text Placeholder 8">
            <a:extLst>
              <a:ext uri="{FF2B5EF4-FFF2-40B4-BE49-F238E27FC236}">
                <a16:creationId xmlns:a16="http://schemas.microsoft.com/office/drawing/2014/main" id="{E365B289-8377-4A1D-9133-68666A30FE1D}"/>
              </a:ext>
            </a:extLst>
          </p:cNvPr>
          <p:cNvSpPr>
            <a:spLocks noGrp="1"/>
          </p:cNvSpPr>
          <p:nvPr>
            <p:ph type="body" sz="quarter" idx="18"/>
          </p:nvPr>
        </p:nvSpPr>
        <p:spPr>
          <a:xfrm>
            <a:off x="6522600" y="834134"/>
            <a:ext cx="4831730" cy="623137"/>
          </a:xfrm>
        </p:spPr>
        <p:txBody>
          <a:bodyPr/>
          <a:lstStyle/>
          <a:p>
            <a:r>
              <a:rPr lang="de-DE"/>
              <a:t>NL Versie</a:t>
            </a:r>
            <a:endParaRPr lang="de-DE" dirty="0"/>
          </a:p>
        </p:txBody>
      </p:sp>
      <p:sp>
        <p:nvSpPr>
          <p:cNvPr id="24" name="Slide Number Placeholder 23">
            <a:extLst>
              <a:ext uri="{FF2B5EF4-FFF2-40B4-BE49-F238E27FC236}">
                <a16:creationId xmlns:a16="http://schemas.microsoft.com/office/drawing/2014/main" id="{D0836EA3-9E41-447C-A49D-BB65386AE95C}"/>
              </a:ext>
            </a:extLst>
          </p:cNvPr>
          <p:cNvSpPr>
            <a:spLocks noGrp="1"/>
          </p:cNvSpPr>
          <p:nvPr>
            <p:ph type="sldNum" sz="quarter" idx="19"/>
          </p:nvPr>
        </p:nvSpPr>
        <p:spPr>
          <a:xfrm>
            <a:off x="11368846" y="6422234"/>
            <a:ext cx="288000" cy="144000"/>
          </a:xfrm>
        </p:spPr>
        <p:txBody>
          <a:bodyPr/>
          <a:lstStyle/>
          <a:p>
            <a:fld id="{940AF558-241C-4E89-BD38-35133032102F}" type="slidenum">
              <a:rPr lang="de-DE" smtClean="0"/>
              <a:t>29</a:t>
            </a:fld>
            <a:endParaRPr lang="de-DE" dirty="0"/>
          </a:p>
        </p:txBody>
      </p:sp>
    </p:spTree>
    <p:extLst>
      <p:ext uri="{BB962C8B-B14F-4D97-AF65-F5344CB8AC3E}">
        <p14:creationId xmlns:p14="http://schemas.microsoft.com/office/powerpoint/2010/main" val="3706187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7E634-FAEE-4D26-98FA-64A26604C33A}"/>
              </a:ext>
            </a:extLst>
          </p:cNvPr>
          <p:cNvSpPr>
            <a:spLocks noGrp="1"/>
          </p:cNvSpPr>
          <p:nvPr>
            <p:ph type="title"/>
          </p:nvPr>
        </p:nvSpPr>
        <p:spPr/>
        <p:txBody>
          <a:bodyPr/>
          <a:lstStyle/>
          <a:p>
            <a:r>
              <a:rPr lang="de-DE" sz="6000" dirty="0"/>
              <a:t>Programmgebiet</a:t>
            </a:r>
            <a:br>
              <a:rPr lang="de-DE" sz="6000" dirty="0"/>
            </a:br>
            <a:r>
              <a:rPr lang="de-DE" sz="6000" dirty="0" err="1"/>
              <a:t>Programmagebied</a:t>
            </a:r>
            <a:endParaRPr lang="de-DE" sz="6000" dirty="0"/>
          </a:p>
        </p:txBody>
      </p:sp>
    </p:spTree>
    <p:extLst>
      <p:ext uri="{BB962C8B-B14F-4D97-AF65-F5344CB8AC3E}">
        <p14:creationId xmlns:p14="http://schemas.microsoft.com/office/powerpoint/2010/main" val="1921492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Single Corner Rounded 2">
            <a:extLst>
              <a:ext uri="{FF2B5EF4-FFF2-40B4-BE49-F238E27FC236}">
                <a16:creationId xmlns:a16="http://schemas.microsoft.com/office/drawing/2014/main" id="{C315BE8F-8267-4A80-B2ED-132ABC23056A}"/>
              </a:ext>
            </a:extLst>
          </p:cNvPr>
          <p:cNvSpPr/>
          <p:nvPr/>
        </p:nvSpPr>
        <p:spPr>
          <a:xfrm flipH="1">
            <a:off x="770581" y="3429000"/>
            <a:ext cx="3630571" cy="736288"/>
          </a:xfrm>
          <a:prstGeom prst="round1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80000" rIns="108000" bIns="180000" rtlCol="0" anchor="t"/>
          <a:lstStyle/>
          <a:p>
            <a:pPr marL="179388" indent="-179388">
              <a:buFont typeface="Georgia" panose="02040502050405020303" pitchFamily="18" charset="0"/>
              <a:buChar char="*"/>
            </a:pPr>
            <a:r>
              <a:rPr lang="de-DE" sz="1200"/>
              <a:t>Text</a:t>
            </a:r>
            <a:endParaRPr lang="de-DE" sz="1200" dirty="0"/>
          </a:p>
        </p:txBody>
      </p:sp>
      <p:sp>
        <p:nvSpPr>
          <p:cNvPr id="5" name="Title 4">
            <a:extLst>
              <a:ext uri="{FF2B5EF4-FFF2-40B4-BE49-F238E27FC236}">
                <a16:creationId xmlns:a16="http://schemas.microsoft.com/office/drawing/2014/main" id="{8A7FA684-1776-425E-8A5E-E547DE41CE63}"/>
              </a:ext>
            </a:extLst>
          </p:cNvPr>
          <p:cNvSpPr>
            <a:spLocks noGrp="1"/>
          </p:cNvSpPr>
          <p:nvPr>
            <p:ph type="title"/>
          </p:nvPr>
        </p:nvSpPr>
        <p:spPr/>
        <p:txBody>
          <a:bodyPr/>
          <a:lstStyle/>
          <a:p>
            <a:r>
              <a:rPr lang="de-DE"/>
              <a:t>Elements to copy</a:t>
            </a:r>
            <a:endParaRPr lang="de-DE" dirty="0"/>
          </a:p>
        </p:txBody>
      </p:sp>
      <p:sp>
        <p:nvSpPr>
          <p:cNvPr id="2" name="Slide Number Placeholder 1">
            <a:extLst>
              <a:ext uri="{FF2B5EF4-FFF2-40B4-BE49-F238E27FC236}">
                <a16:creationId xmlns:a16="http://schemas.microsoft.com/office/drawing/2014/main" id="{469DE4F9-0D16-4EC8-BC11-9CADEF550040}"/>
              </a:ext>
            </a:extLst>
          </p:cNvPr>
          <p:cNvSpPr>
            <a:spLocks noGrp="1"/>
          </p:cNvSpPr>
          <p:nvPr>
            <p:ph type="sldNum" sz="quarter" idx="16"/>
          </p:nvPr>
        </p:nvSpPr>
        <p:spPr>
          <a:xfrm>
            <a:off x="11368846" y="6422234"/>
            <a:ext cx="288000" cy="144000"/>
          </a:xfrm>
        </p:spPr>
        <p:txBody>
          <a:bodyPr/>
          <a:lstStyle/>
          <a:p>
            <a:fld id="{940AF558-241C-4E89-BD38-35133032102F}" type="slidenum">
              <a:rPr lang="de-DE" smtClean="0"/>
              <a:t>30</a:t>
            </a:fld>
            <a:endParaRPr lang="de-DE" dirty="0"/>
          </a:p>
        </p:txBody>
      </p:sp>
      <p:cxnSp>
        <p:nvCxnSpPr>
          <p:cNvPr id="7" name="Rechte verbindingslijn 15">
            <a:extLst>
              <a:ext uri="{FF2B5EF4-FFF2-40B4-BE49-F238E27FC236}">
                <a16:creationId xmlns:a16="http://schemas.microsoft.com/office/drawing/2014/main" id="{7F31F8ED-99E3-48FF-9ED9-9145588A3318}"/>
              </a:ext>
            </a:extLst>
          </p:cNvPr>
          <p:cNvCxnSpPr/>
          <p:nvPr/>
        </p:nvCxnSpPr>
        <p:spPr>
          <a:xfrm>
            <a:off x="2983832" y="6554804"/>
            <a:ext cx="819109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descr="Icon&#10;&#10;Description automatically generated">
            <a:extLst>
              <a:ext uri="{FF2B5EF4-FFF2-40B4-BE49-F238E27FC236}">
                <a16:creationId xmlns:a16="http://schemas.microsoft.com/office/drawing/2014/main" id="{B8434280-EA14-4FBE-8151-420B72F926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944" y="2342038"/>
            <a:ext cx="490523" cy="488561"/>
          </a:xfrm>
          <a:prstGeom prst="rect">
            <a:avLst/>
          </a:prstGeom>
        </p:spPr>
      </p:pic>
      <p:pic>
        <p:nvPicPr>
          <p:cNvPr id="9" name="Picture 8" descr="Logo, icon&#10;&#10;Description automatically generated">
            <a:extLst>
              <a:ext uri="{FF2B5EF4-FFF2-40B4-BE49-F238E27FC236}">
                <a16:creationId xmlns:a16="http://schemas.microsoft.com/office/drawing/2014/main" id="{ADB3C62A-C470-48A3-B9E2-0B94511CC4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9459" y="2357170"/>
            <a:ext cx="491566" cy="489600"/>
          </a:xfrm>
          <a:prstGeom prst="rect">
            <a:avLst/>
          </a:prstGeom>
        </p:spPr>
      </p:pic>
      <p:pic>
        <p:nvPicPr>
          <p:cNvPr id="10" name="Picture 9" descr="Icon&#10;&#10;Description automatically generated">
            <a:extLst>
              <a:ext uri="{FF2B5EF4-FFF2-40B4-BE49-F238E27FC236}">
                <a16:creationId xmlns:a16="http://schemas.microsoft.com/office/drawing/2014/main" id="{1966EC68-A25C-4B5F-AC15-F9F64C8385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7476" y="2357170"/>
            <a:ext cx="491566" cy="489600"/>
          </a:xfrm>
          <a:prstGeom prst="rect">
            <a:avLst/>
          </a:prstGeom>
        </p:spPr>
      </p:pic>
      <p:pic>
        <p:nvPicPr>
          <p:cNvPr id="11" name="Picture 10" descr="Icon&#10;&#10;Description automatically generated">
            <a:extLst>
              <a:ext uri="{FF2B5EF4-FFF2-40B4-BE49-F238E27FC236}">
                <a16:creationId xmlns:a16="http://schemas.microsoft.com/office/drawing/2014/main" id="{0E8272DA-37A3-4780-9344-9D7C4574E1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0861" y="2346217"/>
            <a:ext cx="491566" cy="489600"/>
          </a:xfrm>
          <a:prstGeom prst="rect">
            <a:avLst/>
          </a:prstGeom>
        </p:spPr>
      </p:pic>
      <p:sp>
        <p:nvSpPr>
          <p:cNvPr id="4" name="Callout: Down Arrow 3">
            <a:extLst>
              <a:ext uri="{FF2B5EF4-FFF2-40B4-BE49-F238E27FC236}">
                <a16:creationId xmlns:a16="http://schemas.microsoft.com/office/drawing/2014/main" id="{5D6CCCB1-8A27-4766-924B-ED036D66DB88}"/>
              </a:ext>
            </a:extLst>
          </p:cNvPr>
          <p:cNvSpPr/>
          <p:nvPr/>
        </p:nvSpPr>
        <p:spPr>
          <a:xfrm>
            <a:off x="2983832" y="5561545"/>
            <a:ext cx="2834640" cy="910807"/>
          </a:xfrm>
          <a:prstGeom prst="downArrowCallout">
            <a:avLst>
              <a:gd name="adj1" fmla="val 10159"/>
              <a:gd name="adj2" fmla="val 17143"/>
              <a:gd name="adj3" fmla="val 25000"/>
              <a:gd name="adj4" fmla="val 6497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a:solidFill>
                  <a:schemeClr val="tx2"/>
                </a:solidFill>
              </a:rPr>
              <a:t>This line can be copied and placed on top of an image if normal line is hidden behind your image</a:t>
            </a:r>
            <a:endParaRPr lang="de-DE" sz="1050" dirty="0">
              <a:solidFill>
                <a:schemeClr val="tx2"/>
              </a:solidFill>
            </a:endParaRPr>
          </a:p>
        </p:txBody>
      </p:sp>
      <p:sp>
        <p:nvSpPr>
          <p:cNvPr id="16" name="Rectangle 15">
            <a:extLst>
              <a:ext uri="{FF2B5EF4-FFF2-40B4-BE49-F238E27FC236}">
                <a16:creationId xmlns:a16="http://schemas.microsoft.com/office/drawing/2014/main" id="{88936C68-5978-4674-BC0E-93FC757A65FC}"/>
              </a:ext>
            </a:extLst>
          </p:cNvPr>
          <p:cNvSpPr/>
          <p:nvPr/>
        </p:nvSpPr>
        <p:spPr>
          <a:xfrm>
            <a:off x="715963" y="1936750"/>
            <a:ext cx="2834640" cy="31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1050" b="1">
                <a:solidFill>
                  <a:schemeClr val="tx2"/>
                </a:solidFill>
                <a:latin typeface="+mj-lt"/>
              </a:rPr>
              <a:t>Icons</a:t>
            </a:r>
            <a:endParaRPr lang="de-DE" sz="1050" b="1" dirty="0">
              <a:solidFill>
                <a:schemeClr val="tx2"/>
              </a:solidFill>
              <a:latin typeface="+mj-lt"/>
            </a:endParaRPr>
          </a:p>
        </p:txBody>
      </p:sp>
      <p:sp>
        <p:nvSpPr>
          <p:cNvPr id="17" name="Rectangle 16">
            <a:extLst>
              <a:ext uri="{FF2B5EF4-FFF2-40B4-BE49-F238E27FC236}">
                <a16:creationId xmlns:a16="http://schemas.microsoft.com/office/drawing/2014/main" id="{99539946-E0EF-478A-B12A-F4634C631607}"/>
              </a:ext>
            </a:extLst>
          </p:cNvPr>
          <p:cNvSpPr/>
          <p:nvPr/>
        </p:nvSpPr>
        <p:spPr>
          <a:xfrm>
            <a:off x="715963" y="3034409"/>
            <a:ext cx="2834640" cy="31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1050" b="1">
                <a:solidFill>
                  <a:schemeClr val="tx2"/>
                </a:solidFill>
                <a:latin typeface="+mj-lt"/>
              </a:rPr>
              <a:t>Footnote</a:t>
            </a:r>
            <a:endParaRPr lang="de-DE" sz="1050" b="1" dirty="0">
              <a:solidFill>
                <a:schemeClr val="tx2"/>
              </a:solidFill>
              <a:latin typeface="+mj-lt"/>
            </a:endParaRPr>
          </a:p>
        </p:txBody>
      </p:sp>
      <p:sp>
        <p:nvSpPr>
          <p:cNvPr id="20" name="Freeform: Shape 19">
            <a:extLst>
              <a:ext uri="{FF2B5EF4-FFF2-40B4-BE49-F238E27FC236}">
                <a16:creationId xmlns:a16="http://schemas.microsoft.com/office/drawing/2014/main" id="{261D1E36-9E37-4D1E-887F-A884FBEEC1B8}"/>
              </a:ext>
            </a:extLst>
          </p:cNvPr>
          <p:cNvSpPr/>
          <p:nvPr/>
        </p:nvSpPr>
        <p:spPr>
          <a:xfrm>
            <a:off x="6633060" y="2711004"/>
            <a:ext cx="1193326" cy="2468555"/>
          </a:xfrm>
          <a:custGeom>
            <a:avLst/>
            <a:gdLst>
              <a:gd name="connsiteX0" fmla="*/ 408875 w 907274"/>
              <a:gd name="connsiteY0" fmla="*/ 0 h 1876818"/>
              <a:gd name="connsiteX1" fmla="*/ 907274 w 907274"/>
              <a:gd name="connsiteY1" fmla="*/ 498399 h 1876818"/>
              <a:gd name="connsiteX2" fmla="*/ 894345 w 907274"/>
              <a:gd name="connsiteY2" fmla="*/ 508630 h 1876818"/>
              <a:gd name="connsiteX3" fmla="*/ 703878 w 907274"/>
              <a:gd name="connsiteY3" fmla="*/ 949683 h 1876818"/>
              <a:gd name="connsiteX4" fmla="*/ 814938 w 907274"/>
              <a:gd name="connsiteY4" fmla="*/ 1298424 h 1876818"/>
              <a:gd name="connsiteX5" fmla="*/ 883977 w 907274"/>
              <a:gd name="connsiteY5" fmla="*/ 1378682 h 1876818"/>
              <a:gd name="connsiteX6" fmla="*/ 385842 w 907274"/>
              <a:gd name="connsiteY6" fmla="*/ 1876818 h 1876818"/>
              <a:gd name="connsiteX7" fmla="*/ 309228 w 907274"/>
              <a:gd name="connsiteY7" fmla="*/ 1794174 h 1876818"/>
              <a:gd name="connsiteX8" fmla="*/ 0 w 907274"/>
              <a:gd name="connsiteY8" fmla="*/ 949683 h 1876818"/>
              <a:gd name="connsiteX9" fmla="*/ 396628 w 907274"/>
              <a:gd name="connsiteY9" fmla="*/ 10913 h 18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274" h="1876818">
                <a:moveTo>
                  <a:pt x="408875" y="0"/>
                </a:moveTo>
                <a:lnTo>
                  <a:pt x="907274" y="498399"/>
                </a:lnTo>
                <a:lnTo>
                  <a:pt x="894345" y="508630"/>
                </a:lnTo>
                <a:cubicBezTo>
                  <a:pt x="776665" y="621505"/>
                  <a:pt x="703878" y="777441"/>
                  <a:pt x="703878" y="949683"/>
                </a:cubicBezTo>
                <a:cubicBezTo>
                  <a:pt x="703878" y="1078865"/>
                  <a:pt x="744821" y="1198874"/>
                  <a:pt x="814938" y="1298424"/>
                </a:cubicBezTo>
                <a:lnTo>
                  <a:pt x="883977" y="1378682"/>
                </a:lnTo>
                <a:lnTo>
                  <a:pt x="385842" y="1876818"/>
                </a:lnTo>
                <a:lnTo>
                  <a:pt x="309228" y="1794174"/>
                </a:lnTo>
                <a:cubicBezTo>
                  <a:pt x="116047" y="1564682"/>
                  <a:pt x="0" y="1270469"/>
                  <a:pt x="0" y="949683"/>
                </a:cubicBezTo>
                <a:cubicBezTo>
                  <a:pt x="0" y="583071"/>
                  <a:pt x="151571" y="251165"/>
                  <a:pt x="396628" y="1091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tx1"/>
              </a:solidFill>
            </a:endParaRPr>
          </a:p>
        </p:txBody>
      </p:sp>
      <p:sp>
        <p:nvSpPr>
          <p:cNvPr id="21" name="Freeform: Shape 20">
            <a:extLst>
              <a:ext uri="{FF2B5EF4-FFF2-40B4-BE49-F238E27FC236}">
                <a16:creationId xmlns:a16="http://schemas.microsoft.com/office/drawing/2014/main" id="{85086419-5456-4D1D-9BD2-9591E02A1F4E}"/>
              </a:ext>
            </a:extLst>
          </p:cNvPr>
          <p:cNvSpPr/>
          <p:nvPr/>
        </p:nvSpPr>
        <p:spPr>
          <a:xfrm>
            <a:off x="6905094" y="2711003"/>
            <a:ext cx="1193326" cy="2468555"/>
          </a:xfrm>
          <a:custGeom>
            <a:avLst/>
            <a:gdLst>
              <a:gd name="connsiteX0" fmla="*/ 408875 w 907274"/>
              <a:gd name="connsiteY0" fmla="*/ 0 h 1876818"/>
              <a:gd name="connsiteX1" fmla="*/ 907274 w 907274"/>
              <a:gd name="connsiteY1" fmla="*/ 498399 h 1876818"/>
              <a:gd name="connsiteX2" fmla="*/ 894345 w 907274"/>
              <a:gd name="connsiteY2" fmla="*/ 508630 h 1876818"/>
              <a:gd name="connsiteX3" fmla="*/ 703878 w 907274"/>
              <a:gd name="connsiteY3" fmla="*/ 949683 h 1876818"/>
              <a:gd name="connsiteX4" fmla="*/ 814938 w 907274"/>
              <a:gd name="connsiteY4" fmla="*/ 1298424 h 1876818"/>
              <a:gd name="connsiteX5" fmla="*/ 883977 w 907274"/>
              <a:gd name="connsiteY5" fmla="*/ 1378682 h 1876818"/>
              <a:gd name="connsiteX6" fmla="*/ 385842 w 907274"/>
              <a:gd name="connsiteY6" fmla="*/ 1876818 h 1876818"/>
              <a:gd name="connsiteX7" fmla="*/ 309228 w 907274"/>
              <a:gd name="connsiteY7" fmla="*/ 1794174 h 1876818"/>
              <a:gd name="connsiteX8" fmla="*/ 0 w 907274"/>
              <a:gd name="connsiteY8" fmla="*/ 949683 h 1876818"/>
              <a:gd name="connsiteX9" fmla="*/ 396628 w 907274"/>
              <a:gd name="connsiteY9" fmla="*/ 10913 h 18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274" h="1876818">
                <a:moveTo>
                  <a:pt x="408875" y="0"/>
                </a:moveTo>
                <a:lnTo>
                  <a:pt x="907274" y="498399"/>
                </a:lnTo>
                <a:lnTo>
                  <a:pt x="894345" y="508630"/>
                </a:lnTo>
                <a:cubicBezTo>
                  <a:pt x="776665" y="621505"/>
                  <a:pt x="703878" y="777441"/>
                  <a:pt x="703878" y="949683"/>
                </a:cubicBezTo>
                <a:cubicBezTo>
                  <a:pt x="703878" y="1078865"/>
                  <a:pt x="744821" y="1198874"/>
                  <a:pt x="814938" y="1298424"/>
                </a:cubicBezTo>
                <a:lnTo>
                  <a:pt x="883977" y="1378682"/>
                </a:lnTo>
                <a:lnTo>
                  <a:pt x="385842" y="1876818"/>
                </a:lnTo>
                <a:lnTo>
                  <a:pt x="309228" y="1794174"/>
                </a:lnTo>
                <a:cubicBezTo>
                  <a:pt x="116047" y="1564682"/>
                  <a:pt x="0" y="1270469"/>
                  <a:pt x="0" y="949683"/>
                </a:cubicBezTo>
                <a:cubicBezTo>
                  <a:pt x="0" y="583071"/>
                  <a:pt x="151571" y="251165"/>
                  <a:pt x="396628" y="10913"/>
                </a:cubicBez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tx1"/>
              </a:solidFill>
            </a:endParaRPr>
          </a:p>
        </p:txBody>
      </p:sp>
      <p:sp>
        <p:nvSpPr>
          <p:cNvPr id="22" name="Rectangle 21">
            <a:extLst>
              <a:ext uri="{FF2B5EF4-FFF2-40B4-BE49-F238E27FC236}">
                <a16:creationId xmlns:a16="http://schemas.microsoft.com/office/drawing/2014/main" id="{499DAC2C-54A2-4C35-A346-A5C8A57FF291}"/>
              </a:ext>
            </a:extLst>
          </p:cNvPr>
          <p:cNvSpPr/>
          <p:nvPr/>
        </p:nvSpPr>
        <p:spPr>
          <a:xfrm>
            <a:off x="6553545" y="1982272"/>
            <a:ext cx="3727491" cy="579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1050" b="1">
                <a:solidFill>
                  <a:schemeClr val="tx2"/>
                </a:solidFill>
                <a:latin typeface="+mj-lt"/>
              </a:rPr>
              <a:t>Image</a:t>
            </a:r>
            <a:r>
              <a:rPr lang="de-DE" sz="1050">
                <a:solidFill>
                  <a:schemeClr val="tx2"/>
                </a:solidFill>
              </a:rPr>
              <a:t> </a:t>
            </a:r>
            <a:br>
              <a:rPr lang="de-DE" sz="1050">
                <a:solidFill>
                  <a:schemeClr val="tx2"/>
                </a:solidFill>
              </a:rPr>
            </a:br>
            <a:r>
              <a:rPr lang="de-DE" sz="900">
                <a:solidFill>
                  <a:schemeClr val="tx2"/>
                </a:solidFill>
              </a:rPr>
              <a:t>Change the image with Picture Format – Change Picture</a:t>
            </a:r>
          </a:p>
          <a:p>
            <a:r>
              <a:rPr lang="de-DE" sz="900">
                <a:solidFill>
                  <a:schemeClr val="tx2"/>
                </a:solidFill>
              </a:rPr>
              <a:t>Copy the purple shape and the image together</a:t>
            </a:r>
          </a:p>
          <a:p>
            <a:endParaRPr lang="de-DE" sz="1050" dirty="0">
              <a:solidFill>
                <a:schemeClr val="tx2"/>
              </a:solidFill>
            </a:endParaRPr>
          </a:p>
        </p:txBody>
      </p:sp>
    </p:spTree>
    <p:extLst>
      <p:ext uri="{BB962C8B-B14F-4D97-AF65-F5344CB8AC3E}">
        <p14:creationId xmlns:p14="http://schemas.microsoft.com/office/powerpoint/2010/main" val="154016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FA3526-8372-416C-A778-C10443CFF834}"/>
              </a:ext>
            </a:extLst>
          </p:cNvPr>
          <p:cNvSpPr>
            <a:spLocks noGrp="1"/>
          </p:cNvSpPr>
          <p:nvPr>
            <p:ph type="title"/>
          </p:nvPr>
        </p:nvSpPr>
        <p:spPr>
          <a:xfrm>
            <a:off x="838200" y="763822"/>
            <a:ext cx="5257800" cy="679284"/>
          </a:xfrm>
        </p:spPr>
        <p:txBody>
          <a:bodyPr/>
          <a:lstStyle/>
          <a:p>
            <a:r>
              <a:rPr lang="de-DE"/>
              <a:t>Programmgebiet</a:t>
            </a:r>
            <a:endParaRPr lang="de-DE" dirty="0"/>
          </a:p>
        </p:txBody>
      </p:sp>
      <p:sp>
        <p:nvSpPr>
          <p:cNvPr id="4" name="Text Placeholder 3">
            <a:extLst>
              <a:ext uri="{FF2B5EF4-FFF2-40B4-BE49-F238E27FC236}">
                <a16:creationId xmlns:a16="http://schemas.microsoft.com/office/drawing/2014/main" id="{A2779268-A1C2-4DA5-B5B3-9ECD2E7EC390}"/>
              </a:ext>
            </a:extLst>
          </p:cNvPr>
          <p:cNvSpPr>
            <a:spLocks noGrp="1"/>
          </p:cNvSpPr>
          <p:nvPr>
            <p:ph type="body" sz="quarter" idx="13"/>
          </p:nvPr>
        </p:nvSpPr>
        <p:spPr>
          <a:xfrm>
            <a:off x="715962" y="1603341"/>
            <a:ext cx="5380037" cy="4346610"/>
          </a:xfrm>
        </p:spPr>
        <p:txBody>
          <a:bodyPr/>
          <a:lstStyle/>
          <a:p>
            <a:pPr lvl="2"/>
            <a:r>
              <a:rPr lang="de-DE" dirty="0"/>
              <a:t>Interreg A:</a:t>
            </a:r>
          </a:p>
          <a:p>
            <a:pPr lvl="2"/>
            <a:r>
              <a:rPr lang="de-DE" sz="1400" b="0" dirty="0"/>
              <a:t>Regionale grenzübergreifende Zusammenarbeit</a:t>
            </a:r>
          </a:p>
          <a:p>
            <a:pPr lvl="2"/>
            <a:endParaRPr lang="de-DE" sz="1400" dirty="0"/>
          </a:p>
          <a:p>
            <a:pPr lvl="1"/>
            <a:r>
              <a:rPr lang="de-DE" sz="1400" dirty="0"/>
              <a:t>Die bestehenden Verbindungen, Netzwerke und Zusammenhänge sollen auch in Interreg VI weiterhin zu einer aktiven wirtschaftlichen, sozialen und territorialen Entwicklung des Grenzgebietes beitragen. Neue Entwicklungen sollen unterstützt werden. </a:t>
            </a:r>
          </a:p>
          <a:p>
            <a:pPr lvl="1"/>
            <a:endParaRPr lang="de-DE" sz="1400" dirty="0"/>
          </a:p>
          <a:p>
            <a:pPr lvl="2"/>
            <a:r>
              <a:rPr lang="de-DE" dirty="0"/>
              <a:t>Programmpartner:</a:t>
            </a:r>
          </a:p>
          <a:p>
            <a:r>
              <a:rPr lang="de-DE" sz="1400" dirty="0"/>
              <a:t>3 Ministerien: </a:t>
            </a:r>
            <a:r>
              <a:rPr lang="de-DE" sz="1400" dirty="0" err="1"/>
              <a:t>Ministerie</a:t>
            </a:r>
            <a:r>
              <a:rPr lang="de-DE" sz="1400" dirty="0"/>
              <a:t> van </a:t>
            </a:r>
            <a:r>
              <a:rPr lang="de-DE" sz="1400" dirty="0" err="1"/>
              <a:t>Economische</a:t>
            </a:r>
            <a:r>
              <a:rPr lang="de-DE" sz="1400" dirty="0"/>
              <a:t> </a:t>
            </a:r>
            <a:r>
              <a:rPr lang="de-DE" sz="1400" dirty="0" err="1"/>
              <a:t>Zaken</a:t>
            </a:r>
            <a:r>
              <a:rPr lang="de-DE" sz="1400" dirty="0"/>
              <a:t> en </a:t>
            </a:r>
            <a:r>
              <a:rPr lang="de-DE" sz="1400" dirty="0" err="1"/>
              <a:t>Klimaat</a:t>
            </a:r>
            <a:r>
              <a:rPr lang="de-DE" sz="1400" dirty="0"/>
              <a:t>, Ministerium für Bundes- und Europaangelegenheiten NDS, Wirtschaftsministerium NRW </a:t>
            </a:r>
          </a:p>
          <a:p>
            <a:r>
              <a:rPr lang="de-DE" sz="1400" dirty="0"/>
              <a:t>8 NL Provinzen: </a:t>
            </a:r>
            <a:r>
              <a:rPr lang="de-DE" sz="1400" dirty="0" err="1"/>
              <a:t>Fryslân</a:t>
            </a:r>
            <a:r>
              <a:rPr lang="de-DE" sz="1400" dirty="0"/>
              <a:t>, Groningen, Drenthe, </a:t>
            </a:r>
            <a:r>
              <a:rPr lang="de-DE" sz="1400" dirty="0" err="1"/>
              <a:t>Overijssel</a:t>
            </a:r>
            <a:r>
              <a:rPr lang="de-DE" sz="1400" dirty="0"/>
              <a:t>, </a:t>
            </a:r>
            <a:r>
              <a:rPr lang="de-DE" sz="1400" dirty="0" err="1"/>
              <a:t>Flevoland</a:t>
            </a:r>
            <a:r>
              <a:rPr lang="de-DE" sz="1400" dirty="0"/>
              <a:t>, Gelderland, </a:t>
            </a:r>
            <a:r>
              <a:rPr lang="de-DE" sz="1400" dirty="0" err="1"/>
              <a:t>Noord</a:t>
            </a:r>
            <a:r>
              <a:rPr lang="de-DE" sz="1400" dirty="0"/>
              <a:t>-Brabant, Limburg</a:t>
            </a:r>
          </a:p>
          <a:p>
            <a:r>
              <a:rPr lang="de-DE" sz="1400" dirty="0"/>
              <a:t>4 </a:t>
            </a:r>
            <a:r>
              <a:rPr lang="de-DE" sz="1400" dirty="0" err="1"/>
              <a:t>Euregios</a:t>
            </a:r>
            <a:endParaRPr lang="de-DE" sz="1400" dirty="0"/>
          </a:p>
        </p:txBody>
      </p:sp>
      <p:sp>
        <p:nvSpPr>
          <p:cNvPr id="13" name="Text Placeholder 12">
            <a:extLst>
              <a:ext uri="{FF2B5EF4-FFF2-40B4-BE49-F238E27FC236}">
                <a16:creationId xmlns:a16="http://schemas.microsoft.com/office/drawing/2014/main" id="{7A81DAE9-0620-4ECC-8C28-E6E79D25000C}"/>
              </a:ext>
            </a:extLst>
          </p:cNvPr>
          <p:cNvSpPr>
            <a:spLocks noGrp="1"/>
          </p:cNvSpPr>
          <p:nvPr>
            <p:ph type="body" sz="quarter" idx="14"/>
          </p:nvPr>
        </p:nvSpPr>
        <p:spPr/>
        <p:txBody>
          <a:bodyPr>
            <a:normAutofit fontScale="77500" lnSpcReduction="20000"/>
          </a:bodyPr>
          <a:lstStyle/>
          <a:p>
            <a:endParaRPr lang="de-DE" dirty="0"/>
          </a:p>
        </p:txBody>
      </p:sp>
      <p:sp>
        <p:nvSpPr>
          <p:cNvPr id="2" name="Slide Number Placeholder 1">
            <a:extLst>
              <a:ext uri="{FF2B5EF4-FFF2-40B4-BE49-F238E27FC236}">
                <a16:creationId xmlns:a16="http://schemas.microsoft.com/office/drawing/2014/main" id="{64DF7F02-1C88-4322-81B6-E94B92D3985C}"/>
              </a:ext>
            </a:extLst>
          </p:cNvPr>
          <p:cNvSpPr>
            <a:spLocks noGrp="1"/>
          </p:cNvSpPr>
          <p:nvPr>
            <p:ph type="sldNum" sz="quarter" idx="15"/>
          </p:nvPr>
        </p:nvSpPr>
        <p:spPr>
          <a:xfrm>
            <a:off x="11368846" y="6422234"/>
            <a:ext cx="288000" cy="144000"/>
          </a:xfrm>
        </p:spPr>
        <p:txBody>
          <a:bodyPr/>
          <a:lstStyle/>
          <a:p>
            <a:fld id="{940AF558-241C-4E89-BD38-35133032102F}" type="slidenum">
              <a:rPr lang="de-DE" smtClean="0"/>
              <a:t>4</a:t>
            </a:fld>
            <a:endParaRPr lang="de-DE" dirty="0"/>
          </a:p>
        </p:txBody>
      </p:sp>
      <p:pic>
        <p:nvPicPr>
          <p:cNvPr id="10" name="Bildplatzhalter 9">
            <a:extLst>
              <a:ext uri="{FF2B5EF4-FFF2-40B4-BE49-F238E27FC236}">
                <a16:creationId xmlns:a16="http://schemas.microsoft.com/office/drawing/2014/main" id="{C23CC1BC-563B-4746-B79F-CE0E3F2795C2}"/>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a:xfrm>
            <a:off x="6200385" y="-396704"/>
            <a:ext cx="5993820" cy="7358662"/>
          </a:xfrm>
        </p:spPr>
      </p:pic>
      <p:cxnSp>
        <p:nvCxnSpPr>
          <p:cNvPr id="7" name="Rechte verbindingslijn 15">
            <a:extLst>
              <a:ext uri="{FF2B5EF4-FFF2-40B4-BE49-F238E27FC236}">
                <a16:creationId xmlns:a16="http://schemas.microsoft.com/office/drawing/2014/main" id="{2C63A02E-D618-491E-9E10-E541B7AAA7C8}"/>
              </a:ext>
            </a:extLst>
          </p:cNvPr>
          <p:cNvCxnSpPr>
            <a:cxnSpLocks/>
          </p:cNvCxnSpPr>
          <p:nvPr/>
        </p:nvCxnSpPr>
        <p:spPr>
          <a:xfrm>
            <a:off x="2983832" y="6554804"/>
            <a:ext cx="7137198" cy="1143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144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FA3526-8372-416C-A778-C10443CFF834}"/>
              </a:ext>
            </a:extLst>
          </p:cNvPr>
          <p:cNvSpPr>
            <a:spLocks noGrp="1"/>
          </p:cNvSpPr>
          <p:nvPr>
            <p:ph type="title"/>
          </p:nvPr>
        </p:nvSpPr>
        <p:spPr>
          <a:xfrm>
            <a:off x="838200" y="763822"/>
            <a:ext cx="5257800" cy="679284"/>
          </a:xfrm>
        </p:spPr>
        <p:txBody>
          <a:bodyPr/>
          <a:lstStyle/>
          <a:p>
            <a:r>
              <a:rPr lang="de-DE" dirty="0" err="1">
                <a:solidFill>
                  <a:schemeClr val="tx1"/>
                </a:solidFill>
              </a:rPr>
              <a:t>Programmagebied</a:t>
            </a:r>
            <a:endParaRPr lang="de-DE" dirty="0">
              <a:solidFill>
                <a:schemeClr val="tx1"/>
              </a:solidFill>
            </a:endParaRPr>
          </a:p>
        </p:txBody>
      </p:sp>
      <p:sp>
        <p:nvSpPr>
          <p:cNvPr id="4" name="Text Placeholder 3">
            <a:extLst>
              <a:ext uri="{FF2B5EF4-FFF2-40B4-BE49-F238E27FC236}">
                <a16:creationId xmlns:a16="http://schemas.microsoft.com/office/drawing/2014/main" id="{A2779268-A1C2-4DA5-B5B3-9ECD2E7EC390}"/>
              </a:ext>
            </a:extLst>
          </p:cNvPr>
          <p:cNvSpPr>
            <a:spLocks noGrp="1"/>
          </p:cNvSpPr>
          <p:nvPr>
            <p:ph type="body" sz="quarter" idx="13"/>
          </p:nvPr>
        </p:nvSpPr>
        <p:spPr>
          <a:xfrm>
            <a:off x="715962" y="1593131"/>
            <a:ext cx="5380037" cy="4356819"/>
          </a:xfrm>
        </p:spPr>
        <p:txBody>
          <a:bodyPr/>
          <a:lstStyle/>
          <a:p>
            <a:pPr lvl="2"/>
            <a:r>
              <a:rPr lang="nl-NL" dirty="0" err="1">
                <a:solidFill>
                  <a:schemeClr val="tx1"/>
                </a:solidFill>
              </a:rPr>
              <a:t>Interreg</a:t>
            </a:r>
            <a:r>
              <a:rPr lang="nl-NL" dirty="0">
                <a:solidFill>
                  <a:schemeClr val="tx1"/>
                </a:solidFill>
              </a:rPr>
              <a:t> A:</a:t>
            </a:r>
          </a:p>
          <a:p>
            <a:pPr lvl="2"/>
            <a:r>
              <a:rPr lang="nl-NL" b="0" dirty="0">
                <a:solidFill>
                  <a:schemeClr val="tx1"/>
                </a:solidFill>
                <a:latin typeface="+mn-lt"/>
              </a:rPr>
              <a:t>Regionale grensoverschrijdende samenwerking</a:t>
            </a:r>
          </a:p>
          <a:p>
            <a:pPr lvl="2"/>
            <a:br>
              <a:rPr lang="nl-NL" sz="1400" b="0" dirty="0">
                <a:solidFill>
                  <a:schemeClr val="tx1"/>
                </a:solidFill>
                <a:latin typeface="+mn-lt"/>
              </a:rPr>
            </a:br>
            <a:r>
              <a:rPr lang="nl-NL" sz="1400" b="0" dirty="0">
                <a:solidFill>
                  <a:schemeClr val="tx1"/>
                </a:solidFill>
                <a:latin typeface="+mn-lt"/>
              </a:rPr>
              <a:t>De bestaande verbindingen, netwerken en verbanden zullen ook in </a:t>
            </a:r>
            <a:r>
              <a:rPr lang="nl-NL" sz="1400" b="0" dirty="0" err="1">
                <a:solidFill>
                  <a:schemeClr val="tx1"/>
                </a:solidFill>
                <a:latin typeface="+mn-lt"/>
              </a:rPr>
              <a:t>Interreg</a:t>
            </a:r>
            <a:r>
              <a:rPr lang="nl-NL" sz="1400" b="0" dirty="0">
                <a:solidFill>
                  <a:schemeClr val="tx1"/>
                </a:solidFill>
                <a:latin typeface="+mn-lt"/>
              </a:rPr>
              <a:t> VI blijven bijdragen aan een actieve economische, sociale en territoriale ontwikkeling van het grensgebied. Nieuwe ontwikkelingen zullen worden gesteund. </a:t>
            </a:r>
          </a:p>
          <a:p>
            <a:pPr lvl="2"/>
            <a:endParaRPr lang="nl-NL" dirty="0">
              <a:solidFill>
                <a:schemeClr val="tx1"/>
              </a:solidFill>
            </a:endParaRPr>
          </a:p>
          <a:p>
            <a:pPr lvl="2"/>
            <a:r>
              <a:rPr lang="nl-NL" dirty="0">
                <a:solidFill>
                  <a:schemeClr val="tx1"/>
                </a:solidFill>
              </a:rPr>
              <a:t>Programmapartners:</a:t>
            </a:r>
          </a:p>
          <a:p>
            <a:r>
              <a:rPr lang="de-DE" sz="1400" dirty="0">
                <a:solidFill>
                  <a:schemeClr val="tx1"/>
                </a:solidFill>
              </a:rPr>
              <a:t>3 </a:t>
            </a:r>
            <a:r>
              <a:rPr lang="de-DE" sz="1400" dirty="0" err="1">
                <a:solidFill>
                  <a:schemeClr val="tx1"/>
                </a:solidFill>
              </a:rPr>
              <a:t>ministeries</a:t>
            </a:r>
            <a:r>
              <a:rPr lang="de-DE" sz="1400" dirty="0">
                <a:solidFill>
                  <a:schemeClr val="tx1"/>
                </a:solidFill>
              </a:rPr>
              <a:t>: </a:t>
            </a:r>
            <a:r>
              <a:rPr lang="de-DE" sz="1400" dirty="0" err="1">
                <a:solidFill>
                  <a:schemeClr val="tx1"/>
                </a:solidFill>
              </a:rPr>
              <a:t>Ministerie</a:t>
            </a:r>
            <a:r>
              <a:rPr lang="de-DE" sz="1400" dirty="0">
                <a:solidFill>
                  <a:schemeClr val="tx1"/>
                </a:solidFill>
              </a:rPr>
              <a:t> van </a:t>
            </a:r>
            <a:r>
              <a:rPr lang="de-DE" sz="1400" dirty="0" err="1">
                <a:solidFill>
                  <a:schemeClr val="tx1"/>
                </a:solidFill>
              </a:rPr>
              <a:t>Economische</a:t>
            </a:r>
            <a:r>
              <a:rPr lang="de-DE" sz="1400" dirty="0">
                <a:solidFill>
                  <a:schemeClr val="tx1"/>
                </a:solidFill>
              </a:rPr>
              <a:t> </a:t>
            </a:r>
            <a:r>
              <a:rPr lang="de-DE" sz="1400" dirty="0" err="1">
                <a:solidFill>
                  <a:schemeClr val="tx1"/>
                </a:solidFill>
              </a:rPr>
              <a:t>Zaken</a:t>
            </a:r>
            <a:r>
              <a:rPr lang="de-DE" sz="1400" dirty="0">
                <a:solidFill>
                  <a:schemeClr val="tx1"/>
                </a:solidFill>
              </a:rPr>
              <a:t> en </a:t>
            </a:r>
            <a:r>
              <a:rPr lang="de-DE" sz="1400" dirty="0" err="1">
                <a:solidFill>
                  <a:schemeClr val="tx1"/>
                </a:solidFill>
              </a:rPr>
              <a:t>Klimaat</a:t>
            </a:r>
            <a:r>
              <a:rPr lang="de-DE" sz="1400" dirty="0">
                <a:solidFill>
                  <a:schemeClr val="tx1"/>
                </a:solidFill>
              </a:rPr>
              <a:t>, Ministerium für Bundes- und Europaangelegenheiten NDS, Wirtschaftsministerium NRW </a:t>
            </a:r>
          </a:p>
          <a:p>
            <a:r>
              <a:rPr lang="de-DE" sz="1400" dirty="0">
                <a:solidFill>
                  <a:schemeClr val="tx1"/>
                </a:solidFill>
              </a:rPr>
              <a:t>8 NL </a:t>
            </a:r>
            <a:r>
              <a:rPr lang="de-DE" sz="1400" dirty="0" err="1">
                <a:solidFill>
                  <a:schemeClr val="tx1"/>
                </a:solidFill>
              </a:rPr>
              <a:t>Provincies</a:t>
            </a:r>
            <a:r>
              <a:rPr lang="de-DE" sz="1400" dirty="0">
                <a:solidFill>
                  <a:schemeClr val="tx1"/>
                </a:solidFill>
              </a:rPr>
              <a:t>: </a:t>
            </a:r>
            <a:r>
              <a:rPr lang="de-DE" sz="1400" dirty="0" err="1">
                <a:solidFill>
                  <a:schemeClr val="tx1"/>
                </a:solidFill>
              </a:rPr>
              <a:t>Fryslân</a:t>
            </a:r>
            <a:r>
              <a:rPr lang="de-DE" sz="1400" dirty="0">
                <a:solidFill>
                  <a:schemeClr val="tx1"/>
                </a:solidFill>
              </a:rPr>
              <a:t>, Groningen, Drenthe, </a:t>
            </a:r>
            <a:r>
              <a:rPr lang="de-DE" sz="1400" dirty="0" err="1">
                <a:solidFill>
                  <a:schemeClr val="tx1"/>
                </a:solidFill>
              </a:rPr>
              <a:t>Overijssel</a:t>
            </a:r>
            <a:r>
              <a:rPr lang="de-DE" sz="1400" dirty="0">
                <a:solidFill>
                  <a:schemeClr val="tx1"/>
                </a:solidFill>
              </a:rPr>
              <a:t>, </a:t>
            </a:r>
            <a:r>
              <a:rPr lang="de-DE" sz="1400" dirty="0" err="1">
                <a:solidFill>
                  <a:schemeClr val="tx1"/>
                </a:solidFill>
              </a:rPr>
              <a:t>Flevoland</a:t>
            </a:r>
            <a:r>
              <a:rPr lang="de-DE" sz="1400" dirty="0">
                <a:solidFill>
                  <a:schemeClr val="tx1"/>
                </a:solidFill>
              </a:rPr>
              <a:t>, Gelderland, </a:t>
            </a:r>
            <a:r>
              <a:rPr lang="de-DE" sz="1400" dirty="0" err="1">
                <a:solidFill>
                  <a:schemeClr val="tx1"/>
                </a:solidFill>
              </a:rPr>
              <a:t>Noord</a:t>
            </a:r>
            <a:r>
              <a:rPr lang="de-DE" sz="1400" dirty="0">
                <a:solidFill>
                  <a:schemeClr val="tx1"/>
                </a:solidFill>
              </a:rPr>
              <a:t>-Brabant, Limburg</a:t>
            </a:r>
          </a:p>
          <a:p>
            <a:r>
              <a:rPr lang="de-DE" sz="1400" dirty="0">
                <a:solidFill>
                  <a:schemeClr val="tx1"/>
                </a:solidFill>
              </a:rPr>
              <a:t>4 </a:t>
            </a:r>
            <a:r>
              <a:rPr lang="de-DE" sz="1400" dirty="0" err="1">
                <a:solidFill>
                  <a:schemeClr val="tx1"/>
                </a:solidFill>
              </a:rPr>
              <a:t>Euregio‘s</a:t>
            </a:r>
            <a:endParaRPr lang="de-DE" sz="1400" dirty="0">
              <a:solidFill>
                <a:schemeClr val="tx1"/>
              </a:solidFill>
            </a:endParaRPr>
          </a:p>
        </p:txBody>
      </p:sp>
      <p:sp>
        <p:nvSpPr>
          <p:cNvPr id="13" name="Text Placeholder 12">
            <a:extLst>
              <a:ext uri="{FF2B5EF4-FFF2-40B4-BE49-F238E27FC236}">
                <a16:creationId xmlns:a16="http://schemas.microsoft.com/office/drawing/2014/main" id="{7A81DAE9-0620-4ECC-8C28-E6E79D25000C}"/>
              </a:ext>
            </a:extLst>
          </p:cNvPr>
          <p:cNvSpPr>
            <a:spLocks noGrp="1"/>
          </p:cNvSpPr>
          <p:nvPr>
            <p:ph type="body" sz="quarter" idx="14"/>
          </p:nvPr>
        </p:nvSpPr>
        <p:spPr/>
        <p:txBody>
          <a:bodyPr>
            <a:normAutofit fontScale="77500" lnSpcReduction="20000"/>
          </a:bodyPr>
          <a:lstStyle/>
          <a:p>
            <a:endParaRPr lang="de-DE" dirty="0"/>
          </a:p>
        </p:txBody>
      </p:sp>
      <p:sp>
        <p:nvSpPr>
          <p:cNvPr id="2" name="Slide Number Placeholder 1">
            <a:extLst>
              <a:ext uri="{FF2B5EF4-FFF2-40B4-BE49-F238E27FC236}">
                <a16:creationId xmlns:a16="http://schemas.microsoft.com/office/drawing/2014/main" id="{64DF7F02-1C88-4322-81B6-E94B92D3985C}"/>
              </a:ext>
            </a:extLst>
          </p:cNvPr>
          <p:cNvSpPr>
            <a:spLocks noGrp="1"/>
          </p:cNvSpPr>
          <p:nvPr>
            <p:ph type="sldNum" sz="quarter" idx="12"/>
          </p:nvPr>
        </p:nvSpPr>
        <p:spPr/>
        <p:txBody>
          <a:bodyPr/>
          <a:lstStyle/>
          <a:p>
            <a:fld id="{940AF558-241C-4E89-BD38-35133032102F}" type="slidenum">
              <a:rPr lang="de-DE" smtClean="0"/>
              <a:t>5</a:t>
            </a:fld>
            <a:endParaRPr lang="de-DE" dirty="0"/>
          </a:p>
        </p:txBody>
      </p:sp>
      <p:pic>
        <p:nvPicPr>
          <p:cNvPr id="9" name="Bildplatzhalter 8">
            <a:extLst>
              <a:ext uri="{FF2B5EF4-FFF2-40B4-BE49-F238E27FC236}">
                <a16:creationId xmlns:a16="http://schemas.microsoft.com/office/drawing/2014/main" id="{A8BDF610-2DB6-4FD4-871E-629144B225E5}"/>
              </a:ext>
            </a:extLst>
          </p:cNvPr>
          <p:cNvPicPr>
            <a:picLocks noGrp="1" noChangeAspect="1"/>
          </p:cNvPicPr>
          <p:nvPr>
            <p:ph type="pic" idx="1"/>
          </p:nvPr>
        </p:nvPicPr>
        <p:blipFill>
          <a:blip r:embed="rId3"/>
          <a:srcRect t="22" b="22"/>
          <a:stretch>
            <a:fillRect/>
          </a:stretch>
        </p:blipFill>
        <p:spPr>
          <a:prstGeom prst="rect">
            <a:avLst/>
          </a:prstGeom>
        </p:spPr>
      </p:pic>
      <p:pic>
        <p:nvPicPr>
          <p:cNvPr id="11" name="Bildplatzhalter 9">
            <a:extLst>
              <a:ext uri="{FF2B5EF4-FFF2-40B4-BE49-F238E27FC236}">
                <a16:creationId xmlns:a16="http://schemas.microsoft.com/office/drawing/2014/main" id="{C4E3A35F-F481-4C57-B6C6-1B54D89DCD6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200385" y="-396704"/>
            <a:ext cx="5993820" cy="7358662"/>
          </a:xfrm>
          <a:prstGeom prst="rect">
            <a:avLst/>
          </a:prstGeom>
        </p:spPr>
      </p:pic>
      <p:cxnSp>
        <p:nvCxnSpPr>
          <p:cNvPr id="7" name="Rechte verbindingslijn 15">
            <a:extLst>
              <a:ext uri="{FF2B5EF4-FFF2-40B4-BE49-F238E27FC236}">
                <a16:creationId xmlns:a16="http://schemas.microsoft.com/office/drawing/2014/main" id="{2C63A02E-D618-491E-9E10-E541B7AAA7C8}"/>
              </a:ext>
            </a:extLst>
          </p:cNvPr>
          <p:cNvCxnSpPr>
            <a:cxnSpLocks/>
          </p:cNvCxnSpPr>
          <p:nvPr/>
        </p:nvCxnSpPr>
        <p:spPr>
          <a:xfrm>
            <a:off x="2983832" y="6554804"/>
            <a:ext cx="721235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265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7E634-FAEE-4D26-98FA-64A26604C33A}"/>
              </a:ext>
            </a:extLst>
          </p:cNvPr>
          <p:cNvSpPr>
            <a:spLocks noGrp="1"/>
          </p:cNvSpPr>
          <p:nvPr>
            <p:ph type="title"/>
          </p:nvPr>
        </p:nvSpPr>
        <p:spPr/>
        <p:txBody>
          <a:bodyPr/>
          <a:lstStyle/>
          <a:p>
            <a:r>
              <a:rPr lang="de-DE" sz="6000" dirty="0"/>
              <a:t>Inhalte</a:t>
            </a:r>
            <a:br>
              <a:rPr lang="de-DE" sz="6000" dirty="0"/>
            </a:br>
            <a:r>
              <a:rPr lang="de-DE" sz="6000" dirty="0" err="1"/>
              <a:t>Inhoud</a:t>
            </a:r>
            <a:endParaRPr lang="de-DE" sz="6000" dirty="0"/>
          </a:p>
        </p:txBody>
      </p:sp>
    </p:spTree>
    <p:extLst>
      <p:ext uri="{BB962C8B-B14F-4D97-AF65-F5344CB8AC3E}">
        <p14:creationId xmlns:p14="http://schemas.microsoft.com/office/powerpoint/2010/main" val="2646258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50EBA6-D73D-4DAE-B6EC-D88BE74040D0}"/>
              </a:ext>
            </a:extLst>
          </p:cNvPr>
          <p:cNvSpPr>
            <a:spLocks noGrp="1"/>
          </p:cNvSpPr>
          <p:nvPr>
            <p:ph type="title"/>
          </p:nvPr>
        </p:nvSpPr>
        <p:spPr/>
        <p:txBody>
          <a:bodyPr/>
          <a:lstStyle/>
          <a:p>
            <a:r>
              <a:rPr lang="de-DE" dirty="0"/>
              <a:t>Prioritäten &amp; Budget</a:t>
            </a:r>
          </a:p>
        </p:txBody>
      </p:sp>
      <p:sp>
        <p:nvSpPr>
          <p:cNvPr id="7" name="Content Placeholder 6">
            <a:extLst>
              <a:ext uri="{FF2B5EF4-FFF2-40B4-BE49-F238E27FC236}">
                <a16:creationId xmlns:a16="http://schemas.microsoft.com/office/drawing/2014/main" id="{7122A870-3B15-4DCE-B9E9-8EEDF9A6552E}"/>
              </a:ext>
            </a:extLst>
          </p:cNvPr>
          <p:cNvSpPr>
            <a:spLocks noGrp="1"/>
          </p:cNvSpPr>
          <p:nvPr>
            <p:ph sz="quarter" idx="13"/>
          </p:nvPr>
        </p:nvSpPr>
        <p:spPr>
          <a:xfrm>
            <a:off x="715963" y="1615858"/>
            <a:ext cx="6599237" cy="4338553"/>
          </a:xfrm>
        </p:spPr>
        <p:txBody>
          <a:bodyPr/>
          <a:lstStyle/>
          <a:p>
            <a:endParaRPr lang="de-DE" dirty="0"/>
          </a:p>
          <a:p>
            <a:pPr lvl="1"/>
            <a:r>
              <a:rPr lang="de-DE" sz="1800" dirty="0" err="1"/>
              <a:t>Prio</a:t>
            </a:r>
            <a:r>
              <a:rPr lang="de-DE" sz="1800" dirty="0"/>
              <a:t> 1</a:t>
            </a:r>
          </a:p>
          <a:p>
            <a:pPr lvl="1"/>
            <a:r>
              <a:rPr lang="de-DE" sz="1800" b="1" dirty="0"/>
              <a:t>Ein innovativeres Programmgebiet</a:t>
            </a:r>
          </a:p>
          <a:p>
            <a:pPr lvl="1"/>
            <a:endParaRPr lang="de-DE" sz="1800" dirty="0"/>
          </a:p>
          <a:p>
            <a:pPr lvl="1"/>
            <a:r>
              <a:rPr lang="de-DE" sz="1800" dirty="0" err="1"/>
              <a:t>Prio</a:t>
            </a:r>
            <a:r>
              <a:rPr lang="de-DE" sz="1800" dirty="0"/>
              <a:t> 2</a:t>
            </a:r>
          </a:p>
          <a:p>
            <a:pPr lvl="1"/>
            <a:r>
              <a:rPr lang="de-DE" sz="1800" b="1" dirty="0"/>
              <a:t>Ein grüneres Programmgebiet</a:t>
            </a:r>
          </a:p>
          <a:p>
            <a:pPr lvl="1"/>
            <a:endParaRPr lang="de-DE" sz="1800" dirty="0"/>
          </a:p>
          <a:p>
            <a:pPr lvl="1"/>
            <a:r>
              <a:rPr lang="de-DE" sz="1800" dirty="0" err="1"/>
              <a:t>Prio</a:t>
            </a:r>
            <a:r>
              <a:rPr lang="de-DE" sz="1800" dirty="0"/>
              <a:t> 3</a:t>
            </a:r>
          </a:p>
          <a:p>
            <a:pPr lvl="1"/>
            <a:r>
              <a:rPr lang="de-DE" sz="1800" b="1" dirty="0"/>
              <a:t>Zusammen an einem verbundenen Grenzgebiet arbeiten</a:t>
            </a:r>
          </a:p>
          <a:p>
            <a:pPr lvl="1"/>
            <a:endParaRPr lang="de-DE" sz="1800" dirty="0"/>
          </a:p>
          <a:p>
            <a:pPr lvl="1"/>
            <a:r>
              <a:rPr lang="de-DE" sz="1800" dirty="0" err="1"/>
              <a:t>Prio</a:t>
            </a:r>
            <a:r>
              <a:rPr lang="de-DE" sz="1800" dirty="0"/>
              <a:t> 4</a:t>
            </a:r>
          </a:p>
          <a:p>
            <a:pPr lvl="1"/>
            <a:r>
              <a:rPr lang="de-DE" sz="1800" b="1" dirty="0"/>
              <a:t>Ein bürgernäheres Europa im Grenzgebiet</a:t>
            </a:r>
          </a:p>
          <a:p>
            <a:pPr lvl="1"/>
            <a:endParaRPr lang="de-DE" dirty="0"/>
          </a:p>
        </p:txBody>
      </p:sp>
      <p:sp>
        <p:nvSpPr>
          <p:cNvPr id="9" name="Text Placeholder 8">
            <a:extLst>
              <a:ext uri="{FF2B5EF4-FFF2-40B4-BE49-F238E27FC236}">
                <a16:creationId xmlns:a16="http://schemas.microsoft.com/office/drawing/2014/main" id="{57159E62-1ACC-4E4F-8EC1-01FE41628DC0}"/>
              </a:ext>
            </a:extLst>
          </p:cNvPr>
          <p:cNvSpPr>
            <a:spLocks noGrp="1"/>
          </p:cNvSpPr>
          <p:nvPr>
            <p:ph type="body" sz="quarter" idx="16"/>
          </p:nvPr>
        </p:nvSpPr>
        <p:spPr>
          <a:xfrm>
            <a:off x="9094935" y="835025"/>
            <a:ext cx="2258866" cy="5114925"/>
          </a:xfrm>
        </p:spPr>
        <p:txBody>
          <a:bodyPr>
            <a:noAutofit/>
          </a:bodyPr>
          <a:lstStyle/>
          <a:p>
            <a:pPr lvl="5"/>
            <a:r>
              <a:rPr lang="de-DE" dirty="0"/>
              <a:t>Gesamtvolumen des Interreg VI Programms:</a:t>
            </a:r>
          </a:p>
          <a:p>
            <a:pPr lvl="6"/>
            <a:r>
              <a:rPr lang="de-DE" dirty="0">
                <a:solidFill>
                  <a:schemeClr val="tx2"/>
                </a:solidFill>
              </a:rPr>
              <a:t>€ 465.798.619,84</a:t>
            </a:r>
          </a:p>
          <a:p>
            <a:pPr lvl="5"/>
            <a:endParaRPr lang="de-DE" dirty="0"/>
          </a:p>
          <a:p>
            <a:pPr lvl="5"/>
            <a:r>
              <a:rPr lang="de-DE" b="0" dirty="0" err="1"/>
              <a:t>Prio</a:t>
            </a:r>
            <a:r>
              <a:rPr lang="de-DE" b="0" dirty="0"/>
              <a:t> 1</a:t>
            </a:r>
          </a:p>
          <a:p>
            <a:pPr lvl="6"/>
            <a:r>
              <a:rPr lang="de-DE" dirty="0">
                <a:solidFill>
                  <a:schemeClr val="tx2"/>
                </a:solidFill>
              </a:rPr>
              <a:t>€ 101.260.569,53 </a:t>
            </a:r>
          </a:p>
          <a:p>
            <a:pPr lvl="5"/>
            <a:endParaRPr lang="de-DE" dirty="0"/>
          </a:p>
          <a:p>
            <a:pPr lvl="5"/>
            <a:r>
              <a:rPr lang="de-DE" b="0" dirty="0" err="1"/>
              <a:t>Prio</a:t>
            </a:r>
            <a:r>
              <a:rPr lang="de-DE" b="0" dirty="0"/>
              <a:t> 2</a:t>
            </a:r>
          </a:p>
          <a:p>
            <a:pPr lvl="6"/>
            <a:r>
              <a:rPr lang="de-DE" dirty="0">
                <a:solidFill>
                  <a:schemeClr val="tx2"/>
                </a:solidFill>
              </a:rPr>
              <a:t>€ 45.004.697,57</a:t>
            </a:r>
          </a:p>
          <a:p>
            <a:pPr lvl="5"/>
            <a:endParaRPr lang="de-DE" dirty="0"/>
          </a:p>
          <a:p>
            <a:pPr lvl="5"/>
            <a:r>
              <a:rPr lang="de-DE" b="0" dirty="0" err="1"/>
              <a:t>Prio</a:t>
            </a:r>
            <a:r>
              <a:rPr lang="de-DE" b="0" dirty="0"/>
              <a:t> 3</a:t>
            </a:r>
          </a:p>
          <a:p>
            <a:pPr lvl="6"/>
            <a:r>
              <a:rPr lang="de-DE" dirty="0">
                <a:solidFill>
                  <a:schemeClr val="tx2"/>
                </a:solidFill>
              </a:rPr>
              <a:t>€ 39.379.110,37</a:t>
            </a:r>
          </a:p>
          <a:p>
            <a:pPr lvl="5"/>
            <a:endParaRPr lang="de-DE" dirty="0"/>
          </a:p>
          <a:p>
            <a:pPr lvl="5"/>
            <a:r>
              <a:rPr lang="de-DE" b="0" dirty="0" err="1"/>
              <a:t>Prio</a:t>
            </a:r>
            <a:r>
              <a:rPr lang="de-DE" b="0" dirty="0"/>
              <a:t> 4 </a:t>
            </a:r>
          </a:p>
          <a:p>
            <a:pPr lvl="6"/>
            <a:r>
              <a:rPr lang="de-DE" dirty="0">
                <a:solidFill>
                  <a:schemeClr val="tx2"/>
                </a:solidFill>
              </a:rPr>
              <a:t>€ 39.379.110,37</a:t>
            </a:r>
          </a:p>
          <a:p>
            <a:pPr lvl="5"/>
            <a:endParaRPr lang="de-DE" dirty="0"/>
          </a:p>
          <a:p>
            <a:pPr lvl="5"/>
            <a:r>
              <a:rPr lang="de-DE" b="0" dirty="0"/>
              <a:t>Total EFRE</a:t>
            </a:r>
          </a:p>
          <a:p>
            <a:pPr lvl="6"/>
            <a:r>
              <a:rPr lang="de-DE" dirty="0">
                <a:solidFill>
                  <a:schemeClr val="tx2"/>
                </a:solidFill>
              </a:rPr>
              <a:t>€ 225.023.487,84</a:t>
            </a:r>
          </a:p>
        </p:txBody>
      </p:sp>
      <p:pic>
        <p:nvPicPr>
          <p:cNvPr id="11" name="Picture 10" descr="Icon&#10;&#10;Description automatically generated">
            <a:extLst>
              <a:ext uri="{FF2B5EF4-FFF2-40B4-BE49-F238E27FC236}">
                <a16:creationId xmlns:a16="http://schemas.microsoft.com/office/drawing/2014/main" id="{31FFB912-39BE-4ACC-835B-8ACF2144D8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709" y="2148488"/>
            <a:ext cx="490523" cy="488561"/>
          </a:xfrm>
          <a:prstGeom prst="rect">
            <a:avLst/>
          </a:prstGeom>
        </p:spPr>
      </p:pic>
      <p:pic>
        <p:nvPicPr>
          <p:cNvPr id="13" name="Picture 12" descr="Logo, icon&#10;&#10;Description automatically generated">
            <a:extLst>
              <a:ext uri="{FF2B5EF4-FFF2-40B4-BE49-F238E27FC236}">
                <a16:creationId xmlns:a16="http://schemas.microsoft.com/office/drawing/2014/main" id="{A0ACB794-7D37-48CE-AD0D-83E026BCFF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666" y="3017898"/>
            <a:ext cx="491566" cy="489600"/>
          </a:xfrm>
          <a:prstGeom prst="rect">
            <a:avLst/>
          </a:prstGeom>
        </p:spPr>
      </p:pic>
      <p:pic>
        <p:nvPicPr>
          <p:cNvPr id="15" name="Picture 14" descr="Icon&#10;&#10;Description automatically generated">
            <a:extLst>
              <a:ext uri="{FF2B5EF4-FFF2-40B4-BE49-F238E27FC236}">
                <a16:creationId xmlns:a16="http://schemas.microsoft.com/office/drawing/2014/main" id="{3CE312DC-6041-46A8-BB1C-12BC4ECF11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666" y="4076237"/>
            <a:ext cx="491566" cy="489600"/>
          </a:xfrm>
          <a:prstGeom prst="rect">
            <a:avLst/>
          </a:prstGeom>
        </p:spPr>
      </p:pic>
      <p:pic>
        <p:nvPicPr>
          <p:cNvPr id="17" name="Picture 16" descr="Icon&#10;&#10;Description automatically generated">
            <a:extLst>
              <a:ext uri="{FF2B5EF4-FFF2-40B4-BE49-F238E27FC236}">
                <a16:creationId xmlns:a16="http://schemas.microsoft.com/office/drawing/2014/main" id="{DBC65565-ADC1-4B54-AB21-00CFA89A49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666" y="5141934"/>
            <a:ext cx="491566" cy="489600"/>
          </a:xfrm>
          <a:prstGeom prst="rect">
            <a:avLst/>
          </a:prstGeom>
        </p:spPr>
      </p:pic>
      <p:sp>
        <p:nvSpPr>
          <p:cNvPr id="2" name="Slide Number Placeholder 1">
            <a:extLst>
              <a:ext uri="{FF2B5EF4-FFF2-40B4-BE49-F238E27FC236}">
                <a16:creationId xmlns:a16="http://schemas.microsoft.com/office/drawing/2014/main" id="{CCC1AC00-6385-4852-9418-7DB32FF07448}"/>
              </a:ext>
            </a:extLst>
          </p:cNvPr>
          <p:cNvSpPr>
            <a:spLocks noGrp="1"/>
          </p:cNvSpPr>
          <p:nvPr>
            <p:ph type="sldNum" sz="quarter" idx="17"/>
          </p:nvPr>
        </p:nvSpPr>
        <p:spPr>
          <a:xfrm>
            <a:off x="11368846" y="6422234"/>
            <a:ext cx="288000" cy="144000"/>
          </a:xfrm>
        </p:spPr>
        <p:txBody>
          <a:bodyPr/>
          <a:lstStyle/>
          <a:p>
            <a:fld id="{940AF558-241C-4E89-BD38-35133032102F}" type="slidenum">
              <a:rPr lang="de-DE" smtClean="0"/>
              <a:t>7</a:t>
            </a:fld>
            <a:endParaRPr lang="de-DE" dirty="0"/>
          </a:p>
        </p:txBody>
      </p:sp>
      <p:pic>
        <p:nvPicPr>
          <p:cNvPr id="3" name="Grafik 2">
            <a:extLst>
              <a:ext uri="{FF2B5EF4-FFF2-40B4-BE49-F238E27FC236}">
                <a16:creationId xmlns:a16="http://schemas.microsoft.com/office/drawing/2014/main" id="{F359F1F8-C2FE-47EE-932D-219202BB0955}"/>
              </a:ext>
            </a:extLst>
          </p:cNvPr>
          <p:cNvPicPr>
            <a:picLocks noChangeAspect="1"/>
          </p:cNvPicPr>
          <p:nvPr/>
        </p:nvPicPr>
        <p:blipFill>
          <a:blip r:embed="rId7"/>
          <a:stretch>
            <a:fillRect/>
          </a:stretch>
        </p:blipFill>
        <p:spPr>
          <a:xfrm>
            <a:off x="9440037" y="2004413"/>
            <a:ext cx="1804572" cy="18290"/>
          </a:xfrm>
          <a:prstGeom prst="rect">
            <a:avLst/>
          </a:prstGeom>
        </p:spPr>
      </p:pic>
      <p:pic>
        <p:nvPicPr>
          <p:cNvPr id="4" name="Grafik 3">
            <a:extLst>
              <a:ext uri="{FF2B5EF4-FFF2-40B4-BE49-F238E27FC236}">
                <a16:creationId xmlns:a16="http://schemas.microsoft.com/office/drawing/2014/main" id="{B39A595C-299A-4CC0-A201-97C8458638D0}"/>
              </a:ext>
            </a:extLst>
          </p:cNvPr>
          <p:cNvPicPr>
            <a:picLocks noChangeAspect="1"/>
          </p:cNvPicPr>
          <p:nvPr/>
        </p:nvPicPr>
        <p:blipFill>
          <a:blip r:embed="rId7"/>
          <a:stretch>
            <a:fillRect/>
          </a:stretch>
        </p:blipFill>
        <p:spPr>
          <a:xfrm>
            <a:off x="9440037" y="2047755"/>
            <a:ext cx="1804572" cy="18290"/>
          </a:xfrm>
          <a:prstGeom prst="rect">
            <a:avLst/>
          </a:prstGeom>
        </p:spPr>
      </p:pic>
      <p:pic>
        <p:nvPicPr>
          <p:cNvPr id="5" name="Grafik 4">
            <a:extLst>
              <a:ext uri="{FF2B5EF4-FFF2-40B4-BE49-F238E27FC236}">
                <a16:creationId xmlns:a16="http://schemas.microsoft.com/office/drawing/2014/main" id="{FF3D19B6-AE5A-45B7-9FA4-BAABDEB66DF0}"/>
              </a:ext>
            </a:extLst>
          </p:cNvPr>
          <p:cNvPicPr>
            <a:picLocks noChangeAspect="1"/>
          </p:cNvPicPr>
          <p:nvPr/>
        </p:nvPicPr>
        <p:blipFill>
          <a:blip r:embed="rId7"/>
          <a:stretch>
            <a:fillRect/>
          </a:stretch>
        </p:blipFill>
        <p:spPr>
          <a:xfrm>
            <a:off x="9440037" y="2831132"/>
            <a:ext cx="1804572" cy="18290"/>
          </a:xfrm>
          <a:prstGeom prst="rect">
            <a:avLst/>
          </a:prstGeom>
        </p:spPr>
      </p:pic>
      <p:pic>
        <p:nvPicPr>
          <p:cNvPr id="8" name="Grafik 7">
            <a:extLst>
              <a:ext uri="{FF2B5EF4-FFF2-40B4-BE49-F238E27FC236}">
                <a16:creationId xmlns:a16="http://schemas.microsoft.com/office/drawing/2014/main" id="{8D1D5866-85A0-4639-9193-B3B4DA746796}"/>
              </a:ext>
            </a:extLst>
          </p:cNvPr>
          <p:cNvPicPr>
            <a:picLocks noChangeAspect="1"/>
          </p:cNvPicPr>
          <p:nvPr/>
        </p:nvPicPr>
        <p:blipFill>
          <a:blip r:embed="rId7"/>
          <a:stretch>
            <a:fillRect/>
          </a:stretch>
        </p:blipFill>
        <p:spPr>
          <a:xfrm>
            <a:off x="9440037" y="3614509"/>
            <a:ext cx="1804572" cy="18290"/>
          </a:xfrm>
          <a:prstGeom prst="rect">
            <a:avLst/>
          </a:prstGeom>
        </p:spPr>
      </p:pic>
      <p:pic>
        <p:nvPicPr>
          <p:cNvPr id="10" name="Grafik 9">
            <a:extLst>
              <a:ext uri="{FF2B5EF4-FFF2-40B4-BE49-F238E27FC236}">
                <a16:creationId xmlns:a16="http://schemas.microsoft.com/office/drawing/2014/main" id="{71EE4E45-D187-4BE6-A501-9FFADC8C9B7A}"/>
              </a:ext>
            </a:extLst>
          </p:cNvPr>
          <p:cNvPicPr>
            <a:picLocks noChangeAspect="1"/>
          </p:cNvPicPr>
          <p:nvPr/>
        </p:nvPicPr>
        <p:blipFill>
          <a:blip r:embed="rId7"/>
          <a:stretch>
            <a:fillRect/>
          </a:stretch>
        </p:blipFill>
        <p:spPr>
          <a:xfrm>
            <a:off x="9440037" y="4407281"/>
            <a:ext cx="1804572" cy="18290"/>
          </a:xfrm>
          <a:prstGeom prst="rect">
            <a:avLst/>
          </a:prstGeom>
        </p:spPr>
      </p:pic>
      <p:pic>
        <p:nvPicPr>
          <p:cNvPr id="14" name="Grafik 13">
            <a:extLst>
              <a:ext uri="{FF2B5EF4-FFF2-40B4-BE49-F238E27FC236}">
                <a16:creationId xmlns:a16="http://schemas.microsoft.com/office/drawing/2014/main" id="{9F93B9A4-F9E0-4471-B84C-FD41B7AA5C75}"/>
              </a:ext>
            </a:extLst>
          </p:cNvPr>
          <p:cNvPicPr>
            <a:picLocks noChangeAspect="1"/>
          </p:cNvPicPr>
          <p:nvPr/>
        </p:nvPicPr>
        <p:blipFill>
          <a:blip r:embed="rId7"/>
          <a:stretch>
            <a:fillRect/>
          </a:stretch>
        </p:blipFill>
        <p:spPr>
          <a:xfrm>
            <a:off x="9440037" y="5200053"/>
            <a:ext cx="1804572" cy="18290"/>
          </a:xfrm>
          <a:prstGeom prst="rect">
            <a:avLst/>
          </a:prstGeom>
        </p:spPr>
      </p:pic>
      <p:pic>
        <p:nvPicPr>
          <p:cNvPr id="16" name="Grafik 15">
            <a:extLst>
              <a:ext uri="{FF2B5EF4-FFF2-40B4-BE49-F238E27FC236}">
                <a16:creationId xmlns:a16="http://schemas.microsoft.com/office/drawing/2014/main" id="{B405B82F-8B9F-49DA-AD97-E24121332031}"/>
              </a:ext>
            </a:extLst>
          </p:cNvPr>
          <p:cNvPicPr>
            <a:picLocks noChangeAspect="1"/>
          </p:cNvPicPr>
          <p:nvPr/>
        </p:nvPicPr>
        <p:blipFill>
          <a:blip r:embed="rId7"/>
          <a:stretch>
            <a:fillRect/>
          </a:stretch>
        </p:blipFill>
        <p:spPr>
          <a:xfrm>
            <a:off x="9440037" y="6091920"/>
            <a:ext cx="1804572" cy="18290"/>
          </a:xfrm>
          <a:prstGeom prst="rect">
            <a:avLst/>
          </a:prstGeom>
        </p:spPr>
      </p:pic>
    </p:spTree>
    <p:extLst>
      <p:ext uri="{BB962C8B-B14F-4D97-AF65-F5344CB8AC3E}">
        <p14:creationId xmlns:p14="http://schemas.microsoft.com/office/powerpoint/2010/main" val="476464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50EBA6-D73D-4DAE-B6EC-D88BE74040D0}"/>
              </a:ext>
            </a:extLst>
          </p:cNvPr>
          <p:cNvSpPr>
            <a:spLocks noGrp="1"/>
          </p:cNvSpPr>
          <p:nvPr>
            <p:ph type="title"/>
          </p:nvPr>
        </p:nvSpPr>
        <p:spPr/>
        <p:txBody>
          <a:bodyPr/>
          <a:lstStyle/>
          <a:p>
            <a:r>
              <a:rPr lang="de-DE" dirty="0" err="1">
                <a:solidFill>
                  <a:schemeClr val="tx1"/>
                </a:solidFill>
              </a:rPr>
              <a:t>Prioriteiten</a:t>
            </a:r>
            <a:r>
              <a:rPr lang="de-DE" dirty="0">
                <a:solidFill>
                  <a:schemeClr val="tx1"/>
                </a:solidFill>
              </a:rPr>
              <a:t> &amp; Budget</a:t>
            </a:r>
          </a:p>
        </p:txBody>
      </p:sp>
      <p:sp>
        <p:nvSpPr>
          <p:cNvPr id="7" name="Content Placeholder 6">
            <a:extLst>
              <a:ext uri="{FF2B5EF4-FFF2-40B4-BE49-F238E27FC236}">
                <a16:creationId xmlns:a16="http://schemas.microsoft.com/office/drawing/2014/main" id="{7122A870-3B15-4DCE-B9E9-8EEDF9A6552E}"/>
              </a:ext>
            </a:extLst>
          </p:cNvPr>
          <p:cNvSpPr>
            <a:spLocks noGrp="1"/>
          </p:cNvSpPr>
          <p:nvPr>
            <p:ph sz="quarter" idx="13"/>
          </p:nvPr>
        </p:nvSpPr>
        <p:spPr>
          <a:xfrm>
            <a:off x="715963" y="1826605"/>
            <a:ext cx="6599237" cy="3786614"/>
          </a:xfrm>
        </p:spPr>
        <p:txBody>
          <a:bodyPr/>
          <a:lstStyle/>
          <a:p>
            <a:endParaRPr lang="de-DE" dirty="0">
              <a:solidFill>
                <a:schemeClr val="tx1"/>
              </a:solidFill>
            </a:endParaRPr>
          </a:p>
          <a:p>
            <a:pPr lvl="1"/>
            <a:r>
              <a:rPr lang="de-DE" sz="1800" dirty="0" err="1">
                <a:solidFill>
                  <a:schemeClr val="tx1"/>
                </a:solidFill>
              </a:rPr>
              <a:t>Prioriteit</a:t>
            </a:r>
            <a:r>
              <a:rPr lang="de-DE" sz="1800" dirty="0">
                <a:solidFill>
                  <a:schemeClr val="tx1"/>
                </a:solidFill>
              </a:rPr>
              <a:t> 1</a:t>
            </a:r>
          </a:p>
          <a:p>
            <a:pPr lvl="1"/>
            <a:r>
              <a:rPr lang="de-DE" sz="1800" b="1" dirty="0" err="1">
                <a:solidFill>
                  <a:schemeClr val="tx1"/>
                </a:solidFill>
              </a:rPr>
              <a:t>Een</a:t>
            </a:r>
            <a:r>
              <a:rPr lang="de-DE" sz="1800" b="1" dirty="0">
                <a:solidFill>
                  <a:schemeClr val="tx1"/>
                </a:solidFill>
              </a:rPr>
              <a:t> </a:t>
            </a:r>
            <a:r>
              <a:rPr lang="de-DE" sz="1800" b="1" dirty="0" err="1">
                <a:solidFill>
                  <a:schemeClr val="tx1"/>
                </a:solidFill>
              </a:rPr>
              <a:t>innovatiever</a:t>
            </a:r>
            <a:r>
              <a:rPr lang="de-DE" sz="1800" b="1" dirty="0">
                <a:solidFill>
                  <a:schemeClr val="tx1"/>
                </a:solidFill>
              </a:rPr>
              <a:t> </a:t>
            </a:r>
            <a:r>
              <a:rPr lang="de-DE" sz="1800" b="1" dirty="0" err="1">
                <a:solidFill>
                  <a:schemeClr val="tx1"/>
                </a:solidFill>
              </a:rPr>
              <a:t>programmagebied</a:t>
            </a:r>
            <a:endParaRPr lang="de-DE" sz="1800" b="1" dirty="0">
              <a:solidFill>
                <a:schemeClr val="tx1"/>
              </a:solidFill>
            </a:endParaRPr>
          </a:p>
          <a:p>
            <a:pPr lvl="1"/>
            <a:endParaRPr lang="de-DE" sz="1800" dirty="0">
              <a:solidFill>
                <a:schemeClr val="tx1"/>
              </a:solidFill>
            </a:endParaRPr>
          </a:p>
          <a:p>
            <a:pPr lvl="1"/>
            <a:r>
              <a:rPr lang="de-DE" sz="1800" dirty="0" err="1">
                <a:solidFill>
                  <a:schemeClr val="tx1"/>
                </a:solidFill>
              </a:rPr>
              <a:t>Prioriteit</a:t>
            </a:r>
            <a:r>
              <a:rPr lang="de-DE" sz="1800" dirty="0">
                <a:solidFill>
                  <a:schemeClr val="tx1"/>
                </a:solidFill>
              </a:rPr>
              <a:t> 2</a:t>
            </a:r>
          </a:p>
          <a:p>
            <a:pPr lvl="1"/>
            <a:r>
              <a:rPr lang="de-DE" sz="1800" b="1" dirty="0" err="1">
                <a:solidFill>
                  <a:schemeClr val="tx1"/>
                </a:solidFill>
              </a:rPr>
              <a:t>Een</a:t>
            </a:r>
            <a:r>
              <a:rPr lang="de-DE" sz="1800" b="1" dirty="0">
                <a:solidFill>
                  <a:schemeClr val="tx1"/>
                </a:solidFill>
              </a:rPr>
              <a:t> </a:t>
            </a:r>
            <a:r>
              <a:rPr lang="de-DE" sz="1800" b="1" dirty="0" err="1">
                <a:solidFill>
                  <a:schemeClr val="tx1"/>
                </a:solidFill>
              </a:rPr>
              <a:t>groener</a:t>
            </a:r>
            <a:r>
              <a:rPr lang="de-DE" sz="1800" b="1" dirty="0">
                <a:solidFill>
                  <a:schemeClr val="tx1"/>
                </a:solidFill>
              </a:rPr>
              <a:t> </a:t>
            </a:r>
            <a:r>
              <a:rPr lang="de-DE" sz="1800" b="1" dirty="0" err="1">
                <a:solidFill>
                  <a:schemeClr val="tx1"/>
                </a:solidFill>
              </a:rPr>
              <a:t>programmagebied</a:t>
            </a:r>
            <a:endParaRPr lang="de-DE" sz="1800" b="1" dirty="0">
              <a:solidFill>
                <a:schemeClr val="tx1"/>
              </a:solidFill>
            </a:endParaRPr>
          </a:p>
          <a:p>
            <a:pPr lvl="1"/>
            <a:endParaRPr lang="de-DE" sz="1800" dirty="0">
              <a:solidFill>
                <a:schemeClr val="tx1"/>
              </a:solidFill>
            </a:endParaRPr>
          </a:p>
          <a:p>
            <a:pPr lvl="1"/>
            <a:r>
              <a:rPr lang="de-DE" sz="1800" dirty="0" err="1">
                <a:solidFill>
                  <a:schemeClr val="tx1"/>
                </a:solidFill>
              </a:rPr>
              <a:t>Prioriteit</a:t>
            </a:r>
            <a:r>
              <a:rPr lang="de-DE" sz="1800" dirty="0">
                <a:solidFill>
                  <a:schemeClr val="tx1"/>
                </a:solidFill>
              </a:rPr>
              <a:t> 3</a:t>
            </a:r>
          </a:p>
          <a:p>
            <a:pPr lvl="1"/>
            <a:r>
              <a:rPr lang="de-DE" sz="1800" b="1" dirty="0">
                <a:solidFill>
                  <a:schemeClr val="tx1"/>
                </a:solidFill>
              </a:rPr>
              <a:t>Samenwerken </a:t>
            </a:r>
            <a:r>
              <a:rPr lang="de-DE" sz="1800" b="1" dirty="0" err="1">
                <a:solidFill>
                  <a:schemeClr val="tx1"/>
                </a:solidFill>
              </a:rPr>
              <a:t>aan</a:t>
            </a:r>
            <a:r>
              <a:rPr lang="de-DE" sz="1800" b="1" dirty="0">
                <a:solidFill>
                  <a:schemeClr val="tx1"/>
                </a:solidFill>
              </a:rPr>
              <a:t> </a:t>
            </a:r>
            <a:r>
              <a:rPr lang="de-DE" sz="1800" b="1" dirty="0" err="1">
                <a:solidFill>
                  <a:schemeClr val="tx1"/>
                </a:solidFill>
              </a:rPr>
              <a:t>een</a:t>
            </a:r>
            <a:r>
              <a:rPr lang="de-DE" sz="1800" b="1" dirty="0">
                <a:solidFill>
                  <a:schemeClr val="tx1"/>
                </a:solidFill>
              </a:rPr>
              <a:t> </a:t>
            </a:r>
            <a:r>
              <a:rPr lang="de-DE" sz="1800" b="1" dirty="0" err="1">
                <a:solidFill>
                  <a:schemeClr val="tx1"/>
                </a:solidFill>
              </a:rPr>
              <a:t>verbonden</a:t>
            </a:r>
            <a:r>
              <a:rPr lang="de-DE" sz="1800" b="1" dirty="0">
                <a:solidFill>
                  <a:schemeClr val="tx1"/>
                </a:solidFill>
              </a:rPr>
              <a:t> </a:t>
            </a:r>
            <a:r>
              <a:rPr lang="de-DE" sz="1800" b="1" dirty="0" err="1">
                <a:solidFill>
                  <a:schemeClr val="tx1"/>
                </a:solidFill>
              </a:rPr>
              <a:t>grensgebied</a:t>
            </a:r>
            <a:endParaRPr lang="de-DE" sz="1800" b="1" dirty="0">
              <a:solidFill>
                <a:schemeClr val="tx1"/>
              </a:solidFill>
            </a:endParaRPr>
          </a:p>
          <a:p>
            <a:pPr lvl="1"/>
            <a:endParaRPr lang="de-DE" sz="1800" dirty="0">
              <a:solidFill>
                <a:schemeClr val="tx1"/>
              </a:solidFill>
            </a:endParaRPr>
          </a:p>
          <a:p>
            <a:pPr lvl="1"/>
            <a:r>
              <a:rPr lang="de-DE" sz="1800" dirty="0" err="1">
                <a:solidFill>
                  <a:schemeClr val="tx1"/>
                </a:solidFill>
              </a:rPr>
              <a:t>Prioriteit</a:t>
            </a:r>
            <a:r>
              <a:rPr lang="de-DE" sz="1800" dirty="0">
                <a:solidFill>
                  <a:schemeClr val="tx1"/>
                </a:solidFill>
              </a:rPr>
              <a:t> 4</a:t>
            </a:r>
          </a:p>
          <a:p>
            <a:pPr lvl="1"/>
            <a:r>
              <a:rPr lang="de-DE" sz="1800" b="1" dirty="0" err="1">
                <a:solidFill>
                  <a:schemeClr val="tx1"/>
                </a:solidFill>
              </a:rPr>
              <a:t>Een</a:t>
            </a:r>
            <a:r>
              <a:rPr lang="de-DE" sz="1800" b="1" dirty="0">
                <a:solidFill>
                  <a:schemeClr val="tx1"/>
                </a:solidFill>
              </a:rPr>
              <a:t> Europa dichter </a:t>
            </a:r>
            <a:r>
              <a:rPr lang="de-DE" sz="1800" b="1" dirty="0" err="1">
                <a:solidFill>
                  <a:schemeClr val="tx1"/>
                </a:solidFill>
              </a:rPr>
              <a:t>bij</a:t>
            </a:r>
            <a:r>
              <a:rPr lang="de-DE" sz="1800" b="1" dirty="0">
                <a:solidFill>
                  <a:schemeClr val="tx1"/>
                </a:solidFill>
              </a:rPr>
              <a:t> de </a:t>
            </a:r>
            <a:r>
              <a:rPr lang="de-DE" sz="1800" b="1" dirty="0" err="1">
                <a:solidFill>
                  <a:schemeClr val="tx1"/>
                </a:solidFill>
              </a:rPr>
              <a:t>burger</a:t>
            </a:r>
            <a:r>
              <a:rPr lang="de-DE" sz="1800" b="1" dirty="0">
                <a:solidFill>
                  <a:schemeClr val="tx1"/>
                </a:solidFill>
              </a:rPr>
              <a:t> in </a:t>
            </a:r>
            <a:r>
              <a:rPr lang="de-DE" sz="1800" b="1" dirty="0" err="1">
                <a:solidFill>
                  <a:schemeClr val="tx1"/>
                </a:solidFill>
              </a:rPr>
              <a:t>het</a:t>
            </a:r>
            <a:r>
              <a:rPr lang="de-DE" sz="1800" b="1" dirty="0">
                <a:solidFill>
                  <a:schemeClr val="tx1"/>
                </a:solidFill>
              </a:rPr>
              <a:t> </a:t>
            </a:r>
            <a:r>
              <a:rPr lang="de-DE" sz="1800" b="1" dirty="0" err="1">
                <a:solidFill>
                  <a:schemeClr val="tx1"/>
                </a:solidFill>
              </a:rPr>
              <a:t>grensgebied</a:t>
            </a:r>
            <a:endParaRPr lang="de-DE" sz="1800" dirty="0">
              <a:solidFill>
                <a:schemeClr val="tx1"/>
              </a:solidFill>
            </a:endParaRPr>
          </a:p>
        </p:txBody>
      </p:sp>
      <p:sp>
        <p:nvSpPr>
          <p:cNvPr id="9" name="Text Placeholder 8">
            <a:extLst>
              <a:ext uri="{FF2B5EF4-FFF2-40B4-BE49-F238E27FC236}">
                <a16:creationId xmlns:a16="http://schemas.microsoft.com/office/drawing/2014/main" id="{57159E62-1ACC-4E4F-8EC1-01FE41628DC0}"/>
              </a:ext>
            </a:extLst>
          </p:cNvPr>
          <p:cNvSpPr>
            <a:spLocks noGrp="1"/>
          </p:cNvSpPr>
          <p:nvPr>
            <p:ph type="body" sz="quarter" idx="16"/>
          </p:nvPr>
        </p:nvSpPr>
        <p:spPr>
          <a:xfrm>
            <a:off x="8795208" y="833490"/>
            <a:ext cx="3214540" cy="5117178"/>
          </a:xfrm>
        </p:spPr>
        <p:txBody>
          <a:bodyPr>
            <a:noAutofit/>
          </a:bodyPr>
          <a:lstStyle/>
          <a:p>
            <a:pPr lvl="5"/>
            <a:r>
              <a:rPr lang="de-DE" i="1" dirty="0">
                <a:solidFill>
                  <a:schemeClr val="tx1"/>
                </a:solidFill>
              </a:rPr>
              <a:t>Totale </a:t>
            </a:r>
            <a:r>
              <a:rPr lang="de-DE" i="1" dirty="0" err="1">
                <a:solidFill>
                  <a:schemeClr val="tx1"/>
                </a:solidFill>
              </a:rPr>
              <a:t>programmavolume</a:t>
            </a:r>
            <a:r>
              <a:rPr lang="de-DE" i="1" dirty="0">
                <a:solidFill>
                  <a:schemeClr val="tx1"/>
                </a:solidFill>
              </a:rPr>
              <a:t> </a:t>
            </a:r>
            <a:r>
              <a:rPr lang="de-DE" i="1" dirty="0" err="1">
                <a:solidFill>
                  <a:schemeClr val="tx1"/>
                </a:solidFill>
              </a:rPr>
              <a:t>voor</a:t>
            </a:r>
            <a:r>
              <a:rPr lang="de-DE" i="1" dirty="0">
                <a:solidFill>
                  <a:schemeClr val="tx1"/>
                </a:solidFill>
              </a:rPr>
              <a:t> Interreg VI Deutschland-Nederland:</a:t>
            </a:r>
          </a:p>
          <a:p>
            <a:pPr lvl="6"/>
            <a:r>
              <a:rPr lang="de-DE" dirty="0">
                <a:solidFill>
                  <a:schemeClr val="tx1"/>
                </a:solidFill>
              </a:rPr>
              <a:t>€ 465.798.619,84</a:t>
            </a:r>
          </a:p>
          <a:p>
            <a:pPr lvl="5"/>
            <a:endParaRPr lang="de-DE" dirty="0">
              <a:solidFill>
                <a:schemeClr val="tx1"/>
              </a:solidFill>
            </a:endParaRPr>
          </a:p>
          <a:p>
            <a:pPr lvl="5"/>
            <a:r>
              <a:rPr lang="de-DE" b="0" dirty="0" err="1">
                <a:solidFill>
                  <a:schemeClr val="tx1"/>
                </a:solidFill>
              </a:rPr>
              <a:t>Prio</a:t>
            </a:r>
            <a:r>
              <a:rPr lang="de-DE" b="0" dirty="0">
                <a:solidFill>
                  <a:schemeClr val="tx1"/>
                </a:solidFill>
              </a:rPr>
              <a:t> 1</a:t>
            </a:r>
          </a:p>
          <a:p>
            <a:pPr lvl="6"/>
            <a:r>
              <a:rPr lang="de-DE" dirty="0">
                <a:solidFill>
                  <a:schemeClr val="tx1"/>
                </a:solidFill>
              </a:rPr>
              <a:t>€ 101.260.569,53 </a:t>
            </a:r>
          </a:p>
          <a:p>
            <a:pPr lvl="5"/>
            <a:endParaRPr lang="de-DE" dirty="0">
              <a:solidFill>
                <a:schemeClr val="tx1"/>
              </a:solidFill>
            </a:endParaRPr>
          </a:p>
          <a:p>
            <a:pPr lvl="5"/>
            <a:r>
              <a:rPr lang="de-DE" b="0" dirty="0" err="1">
                <a:solidFill>
                  <a:schemeClr val="tx1"/>
                </a:solidFill>
              </a:rPr>
              <a:t>Prio</a:t>
            </a:r>
            <a:r>
              <a:rPr lang="de-DE" b="0" dirty="0">
                <a:solidFill>
                  <a:schemeClr val="tx1"/>
                </a:solidFill>
              </a:rPr>
              <a:t> 2</a:t>
            </a:r>
          </a:p>
          <a:p>
            <a:pPr lvl="6"/>
            <a:r>
              <a:rPr lang="de-DE" dirty="0">
                <a:solidFill>
                  <a:schemeClr val="tx1"/>
                </a:solidFill>
              </a:rPr>
              <a:t>€ 45.004.697,57</a:t>
            </a:r>
          </a:p>
          <a:p>
            <a:pPr lvl="5"/>
            <a:endParaRPr lang="de-DE" dirty="0">
              <a:solidFill>
                <a:schemeClr val="tx1"/>
              </a:solidFill>
            </a:endParaRPr>
          </a:p>
          <a:p>
            <a:pPr lvl="5"/>
            <a:r>
              <a:rPr lang="de-DE" b="0" dirty="0" err="1">
                <a:solidFill>
                  <a:schemeClr val="tx1"/>
                </a:solidFill>
              </a:rPr>
              <a:t>Prio</a:t>
            </a:r>
            <a:r>
              <a:rPr lang="de-DE" b="0" dirty="0">
                <a:solidFill>
                  <a:schemeClr val="tx1"/>
                </a:solidFill>
              </a:rPr>
              <a:t> 3</a:t>
            </a:r>
          </a:p>
          <a:p>
            <a:pPr lvl="6"/>
            <a:r>
              <a:rPr lang="de-DE" dirty="0">
                <a:solidFill>
                  <a:schemeClr val="tx1"/>
                </a:solidFill>
              </a:rPr>
              <a:t>€ 39.379.110,37</a:t>
            </a:r>
          </a:p>
          <a:p>
            <a:pPr lvl="5"/>
            <a:endParaRPr lang="de-DE" dirty="0">
              <a:solidFill>
                <a:schemeClr val="tx1"/>
              </a:solidFill>
            </a:endParaRPr>
          </a:p>
          <a:p>
            <a:pPr lvl="5"/>
            <a:r>
              <a:rPr lang="de-DE" b="0" dirty="0" err="1">
                <a:solidFill>
                  <a:schemeClr val="tx1"/>
                </a:solidFill>
              </a:rPr>
              <a:t>Prio</a:t>
            </a:r>
            <a:r>
              <a:rPr lang="de-DE" b="0" dirty="0">
                <a:solidFill>
                  <a:schemeClr val="tx1"/>
                </a:solidFill>
              </a:rPr>
              <a:t> 4 </a:t>
            </a:r>
          </a:p>
          <a:p>
            <a:pPr lvl="6"/>
            <a:r>
              <a:rPr lang="de-DE" dirty="0">
                <a:solidFill>
                  <a:schemeClr val="tx1"/>
                </a:solidFill>
              </a:rPr>
              <a:t>€ 39.379.110,37</a:t>
            </a:r>
          </a:p>
          <a:p>
            <a:pPr lvl="5"/>
            <a:endParaRPr lang="de-DE" dirty="0">
              <a:solidFill>
                <a:schemeClr val="tx1"/>
              </a:solidFill>
            </a:endParaRPr>
          </a:p>
          <a:p>
            <a:pPr lvl="5"/>
            <a:r>
              <a:rPr lang="de-DE" b="0" dirty="0" err="1">
                <a:solidFill>
                  <a:schemeClr val="tx1"/>
                </a:solidFill>
              </a:rPr>
              <a:t>Totaal</a:t>
            </a:r>
            <a:r>
              <a:rPr lang="de-DE" b="0" dirty="0">
                <a:solidFill>
                  <a:schemeClr val="tx1"/>
                </a:solidFill>
              </a:rPr>
              <a:t> EFRO </a:t>
            </a:r>
          </a:p>
          <a:p>
            <a:pPr lvl="6"/>
            <a:r>
              <a:rPr lang="de-DE" dirty="0">
                <a:solidFill>
                  <a:schemeClr val="tx1"/>
                </a:solidFill>
              </a:rPr>
              <a:t>€ 225.023.487,84</a:t>
            </a:r>
          </a:p>
        </p:txBody>
      </p:sp>
      <p:pic>
        <p:nvPicPr>
          <p:cNvPr id="11" name="Picture 10" descr="Icon&#10;&#10;Description automatically generated">
            <a:extLst>
              <a:ext uri="{FF2B5EF4-FFF2-40B4-BE49-F238E27FC236}">
                <a16:creationId xmlns:a16="http://schemas.microsoft.com/office/drawing/2014/main" id="{31FFB912-39BE-4ACC-835B-8ACF2144D8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666" y="2242662"/>
            <a:ext cx="490523" cy="488561"/>
          </a:xfrm>
          <a:prstGeom prst="rect">
            <a:avLst/>
          </a:prstGeom>
        </p:spPr>
      </p:pic>
      <p:pic>
        <p:nvPicPr>
          <p:cNvPr id="13" name="Picture 12" descr="Logo, icon&#10;&#10;Description automatically generated">
            <a:extLst>
              <a:ext uri="{FF2B5EF4-FFF2-40B4-BE49-F238E27FC236}">
                <a16:creationId xmlns:a16="http://schemas.microsoft.com/office/drawing/2014/main" id="{A0ACB794-7D37-48CE-AD0D-83E026BCFF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666" y="3187093"/>
            <a:ext cx="491566" cy="489600"/>
          </a:xfrm>
          <a:prstGeom prst="rect">
            <a:avLst/>
          </a:prstGeom>
        </p:spPr>
      </p:pic>
      <p:pic>
        <p:nvPicPr>
          <p:cNvPr id="15" name="Picture 14" descr="Icon&#10;&#10;Description automatically generated">
            <a:extLst>
              <a:ext uri="{FF2B5EF4-FFF2-40B4-BE49-F238E27FC236}">
                <a16:creationId xmlns:a16="http://schemas.microsoft.com/office/drawing/2014/main" id="{3CE312DC-6041-46A8-BB1C-12BC4ECF11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666" y="4135521"/>
            <a:ext cx="491566" cy="489600"/>
          </a:xfrm>
          <a:prstGeom prst="rect">
            <a:avLst/>
          </a:prstGeom>
        </p:spPr>
      </p:pic>
      <p:pic>
        <p:nvPicPr>
          <p:cNvPr id="17" name="Picture 16" descr="Icon&#10;&#10;Description automatically generated">
            <a:extLst>
              <a:ext uri="{FF2B5EF4-FFF2-40B4-BE49-F238E27FC236}">
                <a16:creationId xmlns:a16="http://schemas.microsoft.com/office/drawing/2014/main" id="{DBC65565-ADC1-4B54-AB21-00CFA89A49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820" y="5083949"/>
            <a:ext cx="491566" cy="489600"/>
          </a:xfrm>
          <a:prstGeom prst="rect">
            <a:avLst/>
          </a:prstGeom>
        </p:spPr>
      </p:pic>
      <p:sp>
        <p:nvSpPr>
          <p:cNvPr id="2" name="Slide Number Placeholder 1">
            <a:extLst>
              <a:ext uri="{FF2B5EF4-FFF2-40B4-BE49-F238E27FC236}">
                <a16:creationId xmlns:a16="http://schemas.microsoft.com/office/drawing/2014/main" id="{CCC1AC00-6385-4852-9418-7DB32FF07448}"/>
              </a:ext>
            </a:extLst>
          </p:cNvPr>
          <p:cNvSpPr>
            <a:spLocks noGrp="1"/>
          </p:cNvSpPr>
          <p:nvPr>
            <p:ph type="sldNum" sz="quarter" idx="12"/>
          </p:nvPr>
        </p:nvSpPr>
        <p:spPr/>
        <p:txBody>
          <a:bodyPr/>
          <a:lstStyle/>
          <a:p>
            <a:fld id="{940AF558-241C-4E89-BD38-35133032102F}" type="slidenum">
              <a:rPr lang="de-DE" smtClean="0"/>
              <a:t>8</a:t>
            </a:fld>
            <a:endParaRPr lang="de-DE" dirty="0"/>
          </a:p>
        </p:txBody>
      </p:sp>
      <p:cxnSp>
        <p:nvCxnSpPr>
          <p:cNvPr id="4" name="Gerader Verbinder 3">
            <a:extLst>
              <a:ext uri="{FF2B5EF4-FFF2-40B4-BE49-F238E27FC236}">
                <a16:creationId xmlns:a16="http://schemas.microsoft.com/office/drawing/2014/main" id="{4CC184B1-5B3C-4B7F-BCA7-D3662E03A993}"/>
              </a:ext>
            </a:extLst>
          </p:cNvPr>
          <p:cNvCxnSpPr/>
          <p:nvPr/>
        </p:nvCxnSpPr>
        <p:spPr>
          <a:xfrm>
            <a:off x="9093724" y="5168242"/>
            <a:ext cx="179109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Gerader Verbinder 11">
            <a:extLst>
              <a:ext uri="{FF2B5EF4-FFF2-40B4-BE49-F238E27FC236}">
                <a16:creationId xmlns:a16="http://schemas.microsoft.com/office/drawing/2014/main" id="{F2A4897A-A6B6-4E6D-B1E2-846468CD8D26}"/>
              </a:ext>
            </a:extLst>
          </p:cNvPr>
          <p:cNvCxnSpPr/>
          <p:nvPr/>
        </p:nvCxnSpPr>
        <p:spPr>
          <a:xfrm>
            <a:off x="9093724" y="2028333"/>
            <a:ext cx="179109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Gerader Verbinder 13">
            <a:extLst>
              <a:ext uri="{FF2B5EF4-FFF2-40B4-BE49-F238E27FC236}">
                <a16:creationId xmlns:a16="http://schemas.microsoft.com/office/drawing/2014/main" id="{9EEC1296-D0B0-4D28-B1D0-66FB97AFDDCC}"/>
              </a:ext>
            </a:extLst>
          </p:cNvPr>
          <p:cNvCxnSpPr/>
          <p:nvPr/>
        </p:nvCxnSpPr>
        <p:spPr>
          <a:xfrm>
            <a:off x="9093724" y="2793476"/>
            <a:ext cx="179109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Gerader Verbinder 15">
            <a:extLst>
              <a:ext uri="{FF2B5EF4-FFF2-40B4-BE49-F238E27FC236}">
                <a16:creationId xmlns:a16="http://schemas.microsoft.com/office/drawing/2014/main" id="{6232BE71-B0BE-4B48-A3B2-3791A3789383}"/>
              </a:ext>
            </a:extLst>
          </p:cNvPr>
          <p:cNvCxnSpPr/>
          <p:nvPr/>
        </p:nvCxnSpPr>
        <p:spPr>
          <a:xfrm>
            <a:off x="9093724" y="3586898"/>
            <a:ext cx="179109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Gerader Verbinder 17">
            <a:extLst>
              <a:ext uri="{FF2B5EF4-FFF2-40B4-BE49-F238E27FC236}">
                <a16:creationId xmlns:a16="http://schemas.microsoft.com/office/drawing/2014/main" id="{17FB6658-2548-4F29-8880-0ACAEC85F358}"/>
              </a:ext>
            </a:extLst>
          </p:cNvPr>
          <p:cNvCxnSpPr/>
          <p:nvPr/>
        </p:nvCxnSpPr>
        <p:spPr>
          <a:xfrm>
            <a:off x="9093724" y="4380321"/>
            <a:ext cx="179109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Gerader Verbinder 18">
            <a:extLst>
              <a:ext uri="{FF2B5EF4-FFF2-40B4-BE49-F238E27FC236}">
                <a16:creationId xmlns:a16="http://schemas.microsoft.com/office/drawing/2014/main" id="{DF37C5A2-B860-4891-94CD-0846FA31443E}"/>
              </a:ext>
            </a:extLst>
          </p:cNvPr>
          <p:cNvCxnSpPr/>
          <p:nvPr/>
        </p:nvCxnSpPr>
        <p:spPr>
          <a:xfrm>
            <a:off x="9093724" y="6024510"/>
            <a:ext cx="179109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Gerader Verbinder 19">
            <a:extLst>
              <a:ext uri="{FF2B5EF4-FFF2-40B4-BE49-F238E27FC236}">
                <a16:creationId xmlns:a16="http://schemas.microsoft.com/office/drawing/2014/main" id="{3D5ED814-0ED8-4987-8E52-9A2DF7763604}"/>
              </a:ext>
            </a:extLst>
          </p:cNvPr>
          <p:cNvCxnSpPr/>
          <p:nvPr/>
        </p:nvCxnSpPr>
        <p:spPr>
          <a:xfrm>
            <a:off x="9093724" y="2065672"/>
            <a:ext cx="1791093"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26044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a:extLst>
              <a:ext uri="{FF2B5EF4-FFF2-40B4-BE49-F238E27FC236}">
                <a16:creationId xmlns:a16="http://schemas.microsoft.com/office/drawing/2014/main" id="{07ACC76E-8508-4C86-8B85-11FA1FCB3C73}"/>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t="-2248"/>
          <a:stretch/>
        </p:blipFill>
        <p:spPr>
          <a:xfrm>
            <a:off x="6605982" y="-150829"/>
            <a:ext cx="5586018" cy="6858000"/>
          </a:xfrm>
        </p:spPr>
      </p:pic>
      <p:sp>
        <p:nvSpPr>
          <p:cNvPr id="3" name="Foliennummernplatzhalter 2">
            <a:extLst>
              <a:ext uri="{FF2B5EF4-FFF2-40B4-BE49-F238E27FC236}">
                <a16:creationId xmlns:a16="http://schemas.microsoft.com/office/drawing/2014/main" id="{485DB24A-90C4-4BD4-90D9-5B9B3FE012AA}"/>
              </a:ext>
            </a:extLst>
          </p:cNvPr>
          <p:cNvSpPr>
            <a:spLocks noGrp="1"/>
          </p:cNvSpPr>
          <p:nvPr>
            <p:ph type="sldNum" sz="quarter" idx="12"/>
          </p:nvPr>
        </p:nvSpPr>
        <p:spPr/>
        <p:txBody>
          <a:bodyPr/>
          <a:lstStyle/>
          <a:p>
            <a:fld id="{940AF558-241C-4E89-BD38-35133032102F}" type="slidenum">
              <a:rPr lang="de-DE" smtClean="0"/>
              <a:t>9</a:t>
            </a:fld>
            <a:endParaRPr lang="de-DE" dirty="0"/>
          </a:p>
        </p:txBody>
      </p:sp>
      <p:sp>
        <p:nvSpPr>
          <p:cNvPr id="4" name="Titel 3">
            <a:extLst>
              <a:ext uri="{FF2B5EF4-FFF2-40B4-BE49-F238E27FC236}">
                <a16:creationId xmlns:a16="http://schemas.microsoft.com/office/drawing/2014/main" id="{47DDCF0E-5C9D-4064-9F9B-F68A27DF16CD}"/>
              </a:ext>
            </a:extLst>
          </p:cNvPr>
          <p:cNvSpPr>
            <a:spLocks noGrp="1"/>
          </p:cNvSpPr>
          <p:nvPr>
            <p:ph type="title"/>
          </p:nvPr>
        </p:nvSpPr>
        <p:spPr/>
        <p:txBody>
          <a:bodyPr/>
          <a:lstStyle/>
          <a:p>
            <a:r>
              <a:rPr lang="de-DE" dirty="0"/>
              <a:t>Fokusthemen</a:t>
            </a:r>
            <a:br>
              <a:rPr lang="de-DE" dirty="0"/>
            </a:br>
            <a:r>
              <a:rPr lang="de-DE" dirty="0" err="1">
                <a:solidFill>
                  <a:schemeClr val="tx1"/>
                </a:solidFill>
              </a:rPr>
              <a:t>Focusthema‘s</a:t>
            </a:r>
            <a:endParaRPr lang="de-DE" dirty="0">
              <a:solidFill>
                <a:schemeClr val="tx1"/>
              </a:solidFill>
            </a:endParaRPr>
          </a:p>
        </p:txBody>
      </p:sp>
      <p:sp>
        <p:nvSpPr>
          <p:cNvPr id="5" name="Textplatzhalter 4">
            <a:extLst>
              <a:ext uri="{FF2B5EF4-FFF2-40B4-BE49-F238E27FC236}">
                <a16:creationId xmlns:a16="http://schemas.microsoft.com/office/drawing/2014/main" id="{51902139-33C7-4E72-BC1A-E818E0686891}"/>
              </a:ext>
            </a:extLst>
          </p:cNvPr>
          <p:cNvSpPr>
            <a:spLocks noGrp="1"/>
          </p:cNvSpPr>
          <p:nvPr>
            <p:ph type="body" sz="quarter" idx="13"/>
          </p:nvPr>
        </p:nvSpPr>
        <p:spPr/>
        <p:txBody>
          <a:bodyPr/>
          <a:lstStyle/>
          <a:p>
            <a:endParaRPr lang="nl-NL" dirty="0"/>
          </a:p>
          <a:p>
            <a:r>
              <a:rPr lang="nl-NL" sz="2000" dirty="0"/>
              <a:t>Agro &amp; Food</a:t>
            </a:r>
          </a:p>
          <a:p>
            <a:r>
              <a:rPr lang="nl-NL" sz="2000" dirty="0"/>
              <a:t>Health &amp; Care</a:t>
            </a:r>
          </a:p>
          <a:p>
            <a:r>
              <a:rPr lang="nl-NL" sz="2000" dirty="0"/>
              <a:t>High Tech Systems &amp; </a:t>
            </a:r>
            <a:r>
              <a:rPr lang="nl-NL" sz="2000" dirty="0" err="1"/>
              <a:t>Materials</a:t>
            </a:r>
            <a:endParaRPr lang="nl-NL" sz="2000" dirty="0"/>
          </a:p>
          <a:p>
            <a:r>
              <a:rPr lang="nl-NL" sz="2000" dirty="0"/>
              <a:t>Energie &amp; Klimaat</a:t>
            </a:r>
          </a:p>
          <a:p>
            <a:r>
              <a:rPr lang="nl-NL" sz="2000" dirty="0"/>
              <a:t>Integration, </a:t>
            </a:r>
            <a:r>
              <a:rPr lang="nl-NL" sz="2000" dirty="0" err="1"/>
              <a:t>Bildung</a:t>
            </a:r>
            <a:r>
              <a:rPr lang="nl-NL" sz="2000" dirty="0"/>
              <a:t> &amp; </a:t>
            </a:r>
            <a:r>
              <a:rPr lang="nl-NL" sz="2000" dirty="0" err="1"/>
              <a:t>Arbeitsmarkt</a:t>
            </a:r>
            <a:r>
              <a:rPr lang="nl-NL" sz="2000" dirty="0"/>
              <a:t> // </a:t>
            </a:r>
            <a:r>
              <a:rPr lang="nl-NL" sz="2000" dirty="0">
                <a:solidFill>
                  <a:schemeClr val="tx1"/>
                </a:solidFill>
              </a:rPr>
              <a:t>Integratie, onderwijs &amp; arbeidsmarkt</a:t>
            </a:r>
          </a:p>
          <a:p>
            <a:pPr marL="0" indent="0">
              <a:buNone/>
            </a:pPr>
            <a:endParaRPr lang="de-DE" dirty="0"/>
          </a:p>
        </p:txBody>
      </p:sp>
      <p:sp>
        <p:nvSpPr>
          <p:cNvPr id="6" name="Textplatzhalter 5">
            <a:extLst>
              <a:ext uri="{FF2B5EF4-FFF2-40B4-BE49-F238E27FC236}">
                <a16:creationId xmlns:a16="http://schemas.microsoft.com/office/drawing/2014/main" id="{DA9FDE12-A62E-48BC-B4D0-797E28CCBD36}"/>
              </a:ext>
            </a:extLst>
          </p:cNvPr>
          <p:cNvSpPr>
            <a:spLocks noGrp="1"/>
          </p:cNvSpPr>
          <p:nvPr>
            <p:ph type="body" sz="quarter" idx="14"/>
          </p:nvPr>
        </p:nvSpPr>
        <p:spPr/>
        <p:txBody>
          <a:bodyPr/>
          <a:lstStyle/>
          <a:p>
            <a:endParaRPr lang="de-DE"/>
          </a:p>
        </p:txBody>
      </p:sp>
    </p:spTree>
    <p:extLst>
      <p:ext uri="{BB962C8B-B14F-4D97-AF65-F5344CB8AC3E}">
        <p14:creationId xmlns:p14="http://schemas.microsoft.com/office/powerpoint/2010/main" val="3696234818"/>
      </p:ext>
    </p:extLst>
  </p:cSld>
  <p:clrMapOvr>
    <a:masterClrMapping/>
  </p:clrMapOvr>
</p:sld>
</file>

<file path=ppt/theme/theme1.xml><?xml version="1.0" encoding="utf-8"?>
<a:theme xmlns:a="http://schemas.openxmlformats.org/drawingml/2006/main" name="Kantoorthema">
  <a:themeElements>
    <a:clrScheme name="INTERREG">
      <a:dk1>
        <a:sysClr val="windowText" lastClr="000000"/>
      </a:dk1>
      <a:lt1>
        <a:sysClr val="window" lastClr="FFFFFF"/>
      </a:lt1>
      <a:dk2>
        <a:srgbClr val="003399"/>
      </a:dk2>
      <a:lt2>
        <a:srgbClr val="E7E6E6"/>
      </a:lt2>
      <a:accent1>
        <a:srgbClr val="FFED00"/>
      </a:accent1>
      <a:accent2>
        <a:srgbClr val="9FAEE5"/>
      </a:accent2>
      <a:accent3>
        <a:srgbClr val="4BC2B6"/>
      </a:accent3>
      <a:accent4>
        <a:srgbClr val="DD5C59"/>
      </a:accent4>
      <a:accent5>
        <a:srgbClr val="9DC93F"/>
      </a:accent5>
      <a:accent6>
        <a:srgbClr val="0FADDC"/>
      </a:accent6>
      <a:hlink>
        <a:srgbClr val="003399"/>
      </a:hlink>
      <a:folHlink>
        <a:srgbClr val="9FAEE5"/>
      </a:folHlink>
    </a:clrScheme>
    <a:fontScheme name="Interreg">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6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xml version="1.0" encoding="utf-8"?>
<customUI xmlns="http://schemas.microsoft.com/office/2009/07/customui">
  <ribbon startFromScratch="false">
    <tabs>
      <tab insertBeforeMso="TabHome" id="customTab" label="MY PRESENTATION">
        <group id="customGroup2" label="Slides">
          <gallery idMso="SlideNewGallery" size="large"/>
          <gallery idMso="SlideLayoutGallery" size="large"/>
          <button idMso="SlideReset" size="large"/>
        </group>
        <group id="customGroup4" label="Footer">
          <button idMso="HeaderFooterInsert" label="Footer" size="large"/>
        </group>
        <group id="customGroup3" label="Text formatting">
          <button idMso="IndentDecrease" size="large" label="Previous text style"/>
          <button idMso="IndentIncrease" size="large" label="Next text style"/>
          <button idMso="PasteTextOnly" size="large"/>
        </group>
        <group id="Picture" label="Pictures">
          <button idMso="PictureFillCrop" size="large"/>
          <button idMso="ObjectSendToBack" size="large"/>
          <button idMso="SlideBackgroundFormatDialog" size="large"/>
        </group>
        <!--<group id="grpChart2" label="Grafiekkleuren" >
					<button id="btnSerie2" tag="series" label="Series" onAction="OnActionBtnChartColor" image="series" size="large"/>
					<button id="btnCat2" tag="categories" label="Categorieen" onAction="OnActionBtnChartColor" image="categories" size="large"/>
				</group>-->
      </tab>
    </tabs>
    <!--<contextualTabs>
      	<tabSet idMso="TabSetChartTools"> 
      		<tab id="TabProcap" label="Procap Grafiekkleuren">
				<group id="grpChart1" label="Procap Kleuren" >
					<button id="btnSerie1" tag="series" label="Series" onAction="OnActionBtnChartColor" image="series" size="large"/>
					<button id="btnCat1" tag="categories" label="Kategorieen" onAction="OnActionBtnChartColor" image="categories" size="large"/>
				</group>
			</tab>
		</tabSet>
	</contextual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F96D8EBEFD324BA4AF4A742605C5CF" ma:contentTypeVersion="18" ma:contentTypeDescription="Create a new document." ma:contentTypeScope="" ma:versionID="2db7b3568f3a2746b658164338458c13">
  <xsd:schema xmlns:xsd="http://www.w3.org/2001/XMLSchema" xmlns:xs="http://www.w3.org/2001/XMLSchema" xmlns:p="http://schemas.microsoft.com/office/2006/metadata/properties" xmlns:ns2="761d684e-c87f-4873-b03a-dbc22a15168d" xmlns:ns3="1c0da9a1-d164-4f81-9989-e8511457e90d" targetNamespace="http://schemas.microsoft.com/office/2006/metadata/properties" ma:root="true" ma:fieldsID="3b9c859172ce47b8b2fe0312c4656c02" ns2:_="" ns3:_="">
    <xsd:import namespace="761d684e-c87f-4873-b03a-dbc22a15168d"/>
    <xsd:import namespace="1c0da9a1-d164-4f81-9989-e8511457e9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1d684e-c87f-4873-b03a-dbc22a1516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c265cee-bf31-4d9e-8a30-24a310820e8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0da9a1-d164-4f81-9989-e8511457e90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0913645-88e5-489d-bf3b-c1e73161c79b}" ma:internalName="TaxCatchAll" ma:showField="CatchAllData" ma:web="1c0da9a1-d164-4f81-9989-e8511457e9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61d684e-c87f-4873-b03a-dbc22a15168d">
      <Terms xmlns="http://schemas.microsoft.com/office/infopath/2007/PartnerControls"/>
    </lcf76f155ced4ddcb4097134ff3c332f>
    <TaxCatchAll xmlns="1c0da9a1-d164-4f81-9989-e8511457e90d" xsi:nil="true"/>
  </documentManagement>
</p:properties>
</file>

<file path=customXml/itemProps1.xml><?xml version="1.0" encoding="utf-8"?>
<ds:datastoreItem xmlns:ds="http://schemas.openxmlformats.org/officeDocument/2006/customXml" ds:itemID="{FEFD69E6-B71B-4A5B-A19A-E99A991D15E0}">
  <ds:schemaRefs>
    <ds:schemaRef ds:uri="http://schemas.microsoft.com/sharepoint/v3/contenttype/forms"/>
  </ds:schemaRefs>
</ds:datastoreItem>
</file>

<file path=customXml/itemProps2.xml><?xml version="1.0" encoding="utf-8"?>
<ds:datastoreItem xmlns:ds="http://schemas.openxmlformats.org/officeDocument/2006/customXml" ds:itemID="{FC0C8595-6E59-42BB-B3D5-3294C6D000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1d684e-c87f-4873-b03a-dbc22a15168d"/>
    <ds:schemaRef ds:uri="1c0da9a1-d164-4f81-9989-e8511457e9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E4395C-7D61-4A80-88E5-11AC94B4A144}">
  <ds:schemaRefs>
    <ds:schemaRef ds:uri="http://purl.org/dc/elements/1.1/"/>
    <ds:schemaRef ds:uri="http://schemas.microsoft.com/office/infopath/2007/PartnerControls"/>
    <ds:schemaRef ds:uri="http://www.w3.org/XML/1998/namespace"/>
    <ds:schemaRef ds:uri="761d684e-c87f-4873-b03a-dbc22a15168d"/>
    <ds:schemaRef ds:uri="http://purl.org/dc/term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1c0da9a1-d164-4f81-9989-e8511457e90d"/>
  </ds:schemaRefs>
</ds:datastoreItem>
</file>

<file path=docProps/app.xml><?xml version="1.0" encoding="utf-8"?>
<Properties xmlns="http://schemas.openxmlformats.org/officeDocument/2006/extended-properties" xmlns:vt="http://schemas.openxmlformats.org/officeDocument/2006/docPropsVTypes">
  <TotalTime>0</TotalTime>
  <Words>1812</Words>
  <Application>Microsoft Office PowerPoint</Application>
  <PresentationFormat>Breitbild</PresentationFormat>
  <Paragraphs>307</Paragraphs>
  <Slides>30</Slides>
  <Notes>22</Notes>
  <HiddenSlides>3</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30</vt:i4>
      </vt:variant>
    </vt:vector>
  </HeadingPairs>
  <TitlesOfParts>
    <vt:vector size="34" baseType="lpstr">
      <vt:lpstr>Arial</vt:lpstr>
      <vt:lpstr>Calibri</vt:lpstr>
      <vt:lpstr>Georgia</vt:lpstr>
      <vt:lpstr>Kantoorthema</vt:lpstr>
      <vt:lpstr>PowerPoint-Präsentation</vt:lpstr>
      <vt:lpstr>Interreg VI  Deutschland-Nederland</vt:lpstr>
      <vt:lpstr>Programmgebiet Programmagebied</vt:lpstr>
      <vt:lpstr>Programmgebiet</vt:lpstr>
      <vt:lpstr>Programmagebied</vt:lpstr>
      <vt:lpstr>Inhalte Inhoud</vt:lpstr>
      <vt:lpstr>Prioritäten &amp; Budget</vt:lpstr>
      <vt:lpstr>Prioriteiten &amp; Budget</vt:lpstr>
      <vt:lpstr>Fokusthemen Focusthema‘s</vt:lpstr>
      <vt:lpstr>Priorität 1 –  Ein innovativeres Programmgebiet</vt:lpstr>
      <vt:lpstr>Prioriteit 1 –  Een innovatiever programmagebied</vt:lpstr>
      <vt:lpstr>Priorität 2 –  Ein grüneres Programmgebiet</vt:lpstr>
      <vt:lpstr>Prioriteit 2 –  Een groener programmagebied</vt:lpstr>
      <vt:lpstr>Innovation – Was ist damit gemeint?</vt:lpstr>
      <vt:lpstr>Innovatie – Wat houdt dat in?</vt:lpstr>
      <vt:lpstr>Priorität 3 –  Zusammen an einem verbundenen Grenzgebiet arbeiten</vt:lpstr>
      <vt:lpstr>Prioriteit 3 –  Samenwerken aan een verbonden grensgebied</vt:lpstr>
      <vt:lpstr>Priorität 4 –  Ein bürgernäheres Europa im Grenzgebiet</vt:lpstr>
      <vt:lpstr>Prioriteit 4 –  Een Europa dichter bij de burger in het grensgebied</vt:lpstr>
      <vt:lpstr>Projektidee? Projectidee?</vt:lpstr>
      <vt:lpstr>Projektanforderungen</vt:lpstr>
      <vt:lpstr>Eisen aan het project</vt:lpstr>
      <vt:lpstr>Antragsverfahren</vt:lpstr>
      <vt:lpstr>Aanvraagprocedure</vt:lpstr>
      <vt:lpstr>Beispiel Finanzierungskonzept</vt:lpstr>
      <vt:lpstr>Projekttypen</vt:lpstr>
      <vt:lpstr>PowerPoint-Präsentation</vt:lpstr>
      <vt:lpstr>Vielen Dank für Ihre Aufmerksamkeit! Hartelijk dank voor uw aandacht!</vt:lpstr>
      <vt:lpstr>Programmgebiet</vt:lpstr>
      <vt:lpstr>Elements to copy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Lara Jansen</dc:creator>
  <cp:lastModifiedBy>Lara Jansen</cp:lastModifiedBy>
  <cp:revision>25</cp:revision>
  <dcterms:created xsi:type="dcterms:W3CDTF">2020-10-06T09:43:03Z</dcterms:created>
  <dcterms:modified xsi:type="dcterms:W3CDTF">2026-04-20T11:46:31Z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0x010100AAF96D8EBEFD324BA4AF4A742605C5CF</vt:lpwstr>
  </property>
  <property fmtid="{D5CDD505-2E9C-101B-9397-08002B2CF9AE}" pid="3" name="MediaServiceImageTags">
    <vt:lpwstr/>
  </property>
</Properties>
</file>